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lvl1pPr>
    <a:lvl2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lvl2pPr>
    <a:lvl3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lvl3pPr>
    <a:lvl4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lvl4pPr>
    <a:lvl5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lvl5pPr>
    <a:lvl6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lvl6pPr>
    <a:lvl7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lvl7pPr>
    <a:lvl8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lvl8pPr>
    <a:lvl9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
          <a:latin typeface="Avenir Next Regular"/>
          <a:ea typeface="Avenir Next Regular"/>
          <a:cs typeface="Avenir Next Regular"/>
        </a:font>
        <a:srgbClr val="5E524C"/>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rgbClr val="D9DEE7"/>
          </a:solidFill>
        </a:fill>
      </a:tcStyle>
    </a:wholeTbl>
    <a:band2H>
      <a:tcTxStyle b="def" i="def"/>
      <a:tcStyle>
        <a:tcBdr/>
        <a:fill>
          <a:solidFill>
            <a:srgbClr val="EDEFF4"/>
          </a:solidFill>
        </a:fill>
      </a:tcStyle>
    </a:band2H>
    <a:firstCol>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chemeClr val="accent1"/>
          </a:solidFill>
        </a:fill>
      </a:tcStyle>
    </a:firstCol>
    <a:lastRow>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381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chemeClr val="accent1"/>
          </a:solidFill>
        </a:fill>
      </a:tcStyle>
    </a:lastRow>
    <a:firstRow>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381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chemeClr val="accent1"/>
          </a:solidFill>
        </a:fill>
      </a:tcStyle>
    </a:firstRow>
  </a:tblStyle>
  <a:tblStyle styleId="{C7B018BB-80A7-4F77-B60F-C8B233D01FF8}" styleName="">
    <a:tblBg/>
    <a:wholeTbl>
      <a:tcTxStyle b="on" i="off">
        <a:font>
          <a:latin typeface="Avenir Next Regular"/>
          <a:ea typeface="Avenir Next Regular"/>
          <a:cs typeface="Avenir Next Regular"/>
        </a:font>
        <a:srgbClr val="5E524C"/>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rgbClr val="D9DDD0"/>
          </a:solidFill>
        </a:fill>
      </a:tcStyle>
    </a:wholeTbl>
    <a:band2H>
      <a:tcTxStyle b="def" i="def"/>
      <a:tcStyle>
        <a:tcBdr/>
        <a:fill>
          <a:solidFill>
            <a:srgbClr val="EDEFE9"/>
          </a:solidFill>
        </a:fill>
      </a:tcStyle>
    </a:band2H>
    <a:firstCol>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chemeClr val="accent3"/>
          </a:solidFill>
        </a:fill>
      </a:tcStyle>
    </a:firstCol>
    <a:lastRow>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381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chemeClr val="accent3"/>
          </a:solidFill>
        </a:fill>
      </a:tcStyle>
    </a:lastRow>
    <a:firstRow>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381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chemeClr val="accent3"/>
          </a:solidFill>
        </a:fill>
      </a:tcStyle>
    </a:firstRow>
  </a:tblStyle>
  <a:tblStyle styleId="{EEE7283C-3CF3-47DC-8721-378D4A62B228}" styleName="">
    <a:tblBg/>
    <a:wholeTbl>
      <a:tcTxStyle b="on" i="off">
        <a:font>
          <a:latin typeface="Avenir Next Regular"/>
          <a:ea typeface="Avenir Next Regular"/>
          <a:cs typeface="Avenir Next Regular"/>
        </a:font>
        <a:srgbClr val="5E524C"/>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rgbClr val="E6D3D0"/>
          </a:solidFill>
        </a:fill>
      </a:tcStyle>
    </a:wholeTbl>
    <a:band2H>
      <a:tcTxStyle b="def" i="def"/>
      <a:tcStyle>
        <a:tcBdr/>
        <a:fill>
          <a:solidFill>
            <a:srgbClr val="F3EAE9"/>
          </a:solidFill>
        </a:fill>
      </a:tcStyle>
    </a:band2H>
    <a:firstCol>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chemeClr val="accent6"/>
          </a:solidFill>
        </a:fill>
      </a:tcStyle>
    </a:firstCol>
    <a:lastRow>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381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chemeClr val="accent6"/>
          </a:solidFill>
        </a:fill>
      </a:tcStyle>
    </a:lastRow>
    <a:firstRow>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381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chemeClr val="accent6"/>
          </a:solidFill>
        </a:fill>
      </a:tcStyle>
    </a:firstRow>
  </a:tblStyle>
  <a:tblStyle styleId="{CF821DB8-F4EB-4A41-A1BA-3FCAFE7338EE}" styleName="">
    <a:tblBg/>
    <a:wholeTbl>
      <a:tcTxStyle b="on" i="off">
        <a:font>
          <a:latin typeface="Avenir Next Regular"/>
          <a:ea typeface="Avenir Next Regular"/>
          <a:cs typeface="Avenir Next Regular"/>
        </a:font>
        <a:srgbClr val="5E524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8"/>
          </a:solidFill>
        </a:fill>
      </a:tcStyle>
    </a:wholeTbl>
    <a:band2H>
      <a:tcTxStyle b="def" i="def"/>
      <a:tcStyle>
        <a:tcBdr/>
        <a:fill>
          <a:solidFill>
            <a:srgbClr val="12455E"/>
          </a:solidFill>
        </a:fill>
      </a:tcStyle>
    </a:band2H>
    <a:firstCol>
      <a:tcTxStyle b="on" i="off">
        <a:font>
          <a:latin typeface="Avenir Next Regular"/>
          <a:ea typeface="Avenir Next Regular"/>
          <a:cs typeface="Avenir Next Regular"/>
        </a:font>
        <a:srgbClr val="1245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venir Next Regular"/>
          <a:ea typeface="Avenir Next Regular"/>
          <a:cs typeface="Avenir Next Regular"/>
        </a:font>
        <a:srgbClr val="5E524C"/>
      </a:tcTxStyle>
      <a:tcStyle>
        <a:tcBdr>
          <a:left>
            <a:ln w="12700" cap="flat">
              <a:noFill/>
              <a:miter lim="400000"/>
            </a:ln>
          </a:left>
          <a:right>
            <a:ln w="12700" cap="flat">
              <a:noFill/>
              <a:miter lim="400000"/>
            </a:ln>
          </a:right>
          <a:top>
            <a:ln w="50800" cap="flat">
              <a:solidFill>
                <a:srgbClr val="5E524C"/>
              </a:solidFill>
              <a:prstDash val="solid"/>
              <a:round/>
            </a:ln>
          </a:top>
          <a:bottom>
            <a:ln w="25400" cap="flat">
              <a:solidFill>
                <a:srgbClr val="5E524C"/>
              </a:solidFill>
              <a:prstDash val="solid"/>
              <a:round/>
            </a:ln>
          </a:bottom>
          <a:insideH>
            <a:ln w="12700" cap="flat">
              <a:noFill/>
              <a:miter lim="400000"/>
            </a:ln>
          </a:insideH>
          <a:insideV>
            <a:ln w="12700" cap="flat">
              <a:noFill/>
              <a:miter lim="400000"/>
            </a:ln>
          </a:insideV>
        </a:tcBdr>
        <a:fill>
          <a:solidFill>
            <a:srgbClr val="12455E"/>
          </a:solidFill>
        </a:fill>
      </a:tcStyle>
    </a:lastRow>
    <a:firstRow>
      <a:tcTxStyle b="on" i="off">
        <a:font>
          <a:latin typeface="Avenir Next Regular"/>
          <a:ea typeface="Avenir Next Regular"/>
          <a:cs typeface="Avenir Next Regular"/>
        </a:font>
        <a:srgbClr val="12455E"/>
      </a:tcTxStyle>
      <a:tcStyle>
        <a:tcBdr>
          <a:left>
            <a:ln w="12700" cap="flat">
              <a:noFill/>
              <a:miter lim="400000"/>
            </a:ln>
          </a:left>
          <a:right>
            <a:ln w="12700" cap="flat">
              <a:noFill/>
              <a:miter lim="400000"/>
            </a:ln>
          </a:right>
          <a:top>
            <a:ln w="25400" cap="flat">
              <a:solidFill>
                <a:srgbClr val="5E524C"/>
              </a:solidFill>
              <a:prstDash val="solid"/>
              <a:round/>
            </a:ln>
          </a:top>
          <a:bottom>
            <a:ln w="25400" cap="flat">
              <a:solidFill>
                <a:srgbClr val="5E524C"/>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
          <a:latin typeface="Avenir Next Regular"/>
          <a:ea typeface="Avenir Next Regular"/>
          <a:cs typeface="Avenir Next Regular"/>
        </a:font>
        <a:srgbClr val="5E524C"/>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rgbClr val="D1CFCE"/>
          </a:solidFill>
        </a:fill>
      </a:tcStyle>
    </a:wholeTbl>
    <a:band2H>
      <a:tcTxStyle b="def" i="def"/>
      <a:tcStyle>
        <a:tcBdr/>
        <a:fill>
          <a:solidFill>
            <a:srgbClr val="E9E9E8"/>
          </a:solidFill>
        </a:fill>
      </a:tcStyle>
    </a:band2H>
    <a:firstCol>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rgbClr val="5E524C"/>
          </a:solidFill>
        </a:fill>
      </a:tcStyle>
    </a:firstCol>
    <a:lastRow>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38100" cap="flat">
              <a:solidFill>
                <a:srgbClr val="12455E"/>
              </a:solidFill>
              <a:prstDash val="solid"/>
              <a:round/>
            </a:ln>
          </a:top>
          <a:bottom>
            <a:ln w="127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rgbClr val="5E524C"/>
          </a:solidFill>
        </a:fill>
      </a:tcStyle>
    </a:lastRow>
    <a:firstRow>
      <a:tcTxStyle b="on" i="off">
        <a:font>
          <a:latin typeface="Avenir Next Regular"/>
          <a:ea typeface="Avenir Next Regular"/>
          <a:cs typeface="Avenir Next Regular"/>
        </a:font>
        <a:srgbClr val="12455E"/>
      </a:tcTxStyle>
      <a:tcStyle>
        <a:tcBdr>
          <a:left>
            <a:ln w="12700" cap="flat">
              <a:solidFill>
                <a:srgbClr val="12455E"/>
              </a:solidFill>
              <a:prstDash val="solid"/>
              <a:round/>
            </a:ln>
          </a:left>
          <a:right>
            <a:ln w="12700" cap="flat">
              <a:solidFill>
                <a:srgbClr val="12455E"/>
              </a:solidFill>
              <a:prstDash val="solid"/>
              <a:round/>
            </a:ln>
          </a:right>
          <a:top>
            <a:ln w="12700" cap="flat">
              <a:solidFill>
                <a:srgbClr val="12455E"/>
              </a:solidFill>
              <a:prstDash val="solid"/>
              <a:round/>
            </a:ln>
          </a:top>
          <a:bottom>
            <a:ln w="38100" cap="flat">
              <a:solidFill>
                <a:srgbClr val="12455E"/>
              </a:solidFill>
              <a:prstDash val="solid"/>
              <a:round/>
            </a:ln>
          </a:bottom>
          <a:insideH>
            <a:ln w="12700" cap="flat">
              <a:solidFill>
                <a:srgbClr val="12455E"/>
              </a:solidFill>
              <a:prstDash val="solid"/>
              <a:round/>
            </a:ln>
          </a:insideH>
          <a:insideV>
            <a:ln w="12700" cap="flat">
              <a:solidFill>
                <a:srgbClr val="12455E"/>
              </a:solidFill>
              <a:prstDash val="solid"/>
              <a:round/>
            </a:ln>
          </a:insideV>
        </a:tcBdr>
        <a:fill>
          <a:solidFill>
            <a:srgbClr val="5E524C"/>
          </a:solidFill>
        </a:fill>
      </a:tcStyle>
    </a:firstRow>
  </a:tblStyle>
  <a:tblStyle styleId="{2708684C-4D16-4618-839F-0558EEFCDFE6}" styleName="">
    <a:tblBg/>
    <a:wholeTbl>
      <a:tcTxStyle b="on" i="off">
        <a:font>
          <a:latin typeface="Avenir Next Regular"/>
          <a:ea typeface="Avenir Next Regular"/>
          <a:cs typeface="Avenir Next Regular"/>
        </a:font>
        <a:srgbClr val="5E524C"/>
      </a:tcTxStyle>
      <a:tcStyle>
        <a:tcBdr>
          <a:left>
            <a:ln w="12700" cap="flat">
              <a:solidFill>
                <a:srgbClr val="5E524C"/>
              </a:solidFill>
              <a:prstDash val="solid"/>
              <a:round/>
            </a:ln>
          </a:left>
          <a:right>
            <a:ln w="12700" cap="flat">
              <a:solidFill>
                <a:srgbClr val="5E524C"/>
              </a:solidFill>
              <a:prstDash val="solid"/>
              <a:round/>
            </a:ln>
          </a:right>
          <a:top>
            <a:ln w="12700" cap="flat">
              <a:solidFill>
                <a:srgbClr val="5E524C"/>
              </a:solidFill>
              <a:prstDash val="solid"/>
              <a:round/>
            </a:ln>
          </a:top>
          <a:bottom>
            <a:ln w="12700" cap="flat">
              <a:solidFill>
                <a:srgbClr val="5E524C"/>
              </a:solidFill>
              <a:prstDash val="solid"/>
              <a:round/>
            </a:ln>
          </a:bottom>
          <a:insideH>
            <a:ln w="12700" cap="flat">
              <a:solidFill>
                <a:srgbClr val="5E524C"/>
              </a:solidFill>
              <a:prstDash val="solid"/>
              <a:round/>
            </a:ln>
          </a:insideH>
          <a:insideV>
            <a:ln w="12700" cap="flat">
              <a:solidFill>
                <a:srgbClr val="5E524C"/>
              </a:solidFill>
              <a:prstDash val="solid"/>
              <a:round/>
            </a:ln>
          </a:insideV>
        </a:tcBdr>
        <a:fill>
          <a:solidFill>
            <a:srgbClr val="5E524C">
              <a:alpha val="20000"/>
            </a:srgbClr>
          </a:solidFill>
        </a:fill>
      </a:tcStyle>
    </a:wholeTbl>
    <a:band2H>
      <a:tcTxStyle b="def" i="def"/>
      <a:tcStyle>
        <a:tcBdr/>
        <a:fill>
          <a:solidFill>
            <a:srgbClr val="FFFFFF"/>
          </a:solidFill>
        </a:fill>
      </a:tcStyle>
    </a:band2H>
    <a:firstCol>
      <a:tcTxStyle b="on" i="off">
        <a:font>
          <a:latin typeface="Avenir Next Regular"/>
          <a:ea typeface="Avenir Next Regular"/>
          <a:cs typeface="Avenir Next Regular"/>
        </a:font>
        <a:srgbClr val="5E524C"/>
      </a:tcTxStyle>
      <a:tcStyle>
        <a:tcBdr>
          <a:left>
            <a:ln w="12700" cap="flat">
              <a:solidFill>
                <a:srgbClr val="5E524C"/>
              </a:solidFill>
              <a:prstDash val="solid"/>
              <a:round/>
            </a:ln>
          </a:left>
          <a:right>
            <a:ln w="12700" cap="flat">
              <a:solidFill>
                <a:srgbClr val="5E524C"/>
              </a:solidFill>
              <a:prstDash val="solid"/>
              <a:round/>
            </a:ln>
          </a:right>
          <a:top>
            <a:ln w="12700" cap="flat">
              <a:solidFill>
                <a:srgbClr val="5E524C"/>
              </a:solidFill>
              <a:prstDash val="solid"/>
              <a:round/>
            </a:ln>
          </a:top>
          <a:bottom>
            <a:ln w="12700" cap="flat">
              <a:solidFill>
                <a:srgbClr val="5E524C"/>
              </a:solidFill>
              <a:prstDash val="solid"/>
              <a:round/>
            </a:ln>
          </a:bottom>
          <a:insideH>
            <a:ln w="12700" cap="flat">
              <a:solidFill>
                <a:srgbClr val="5E524C"/>
              </a:solidFill>
              <a:prstDash val="solid"/>
              <a:round/>
            </a:ln>
          </a:insideH>
          <a:insideV>
            <a:ln w="12700" cap="flat">
              <a:solidFill>
                <a:srgbClr val="5E524C"/>
              </a:solidFill>
              <a:prstDash val="solid"/>
              <a:round/>
            </a:ln>
          </a:insideV>
        </a:tcBdr>
        <a:fill>
          <a:solidFill>
            <a:srgbClr val="5E524C">
              <a:alpha val="20000"/>
            </a:srgbClr>
          </a:solidFill>
        </a:fill>
      </a:tcStyle>
    </a:firstCol>
    <a:lastRow>
      <a:tcTxStyle b="on" i="off">
        <a:font>
          <a:latin typeface="Avenir Next Regular"/>
          <a:ea typeface="Avenir Next Regular"/>
          <a:cs typeface="Avenir Next Regular"/>
        </a:font>
        <a:srgbClr val="5E524C"/>
      </a:tcTxStyle>
      <a:tcStyle>
        <a:tcBdr>
          <a:left>
            <a:ln w="12700" cap="flat">
              <a:solidFill>
                <a:srgbClr val="5E524C"/>
              </a:solidFill>
              <a:prstDash val="solid"/>
              <a:round/>
            </a:ln>
          </a:left>
          <a:right>
            <a:ln w="12700" cap="flat">
              <a:solidFill>
                <a:srgbClr val="5E524C"/>
              </a:solidFill>
              <a:prstDash val="solid"/>
              <a:round/>
            </a:ln>
          </a:right>
          <a:top>
            <a:ln w="50800" cap="flat">
              <a:solidFill>
                <a:srgbClr val="5E524C"/>
              </a:solidFill>
              <a:prstDash val="solid"/>
              <a:round/>
            </a:ln>
          </a:top>
          <a:bottom>
            <a:ln w="12700" cap="flat">
              <a:solidFill>
                <a:srgbClr val="5E524C"/>
              </a:solidFill>
              <a:prstDash val="solid"/>
              <a:round/>
            </a:ln>
          </a:bottom>
          <a:insideH>
            <a:ln w="12700" cap="flat">
              <a:solidFill>
                <a:srgbClr val="5E524C"/>
              </a:solidFill>
              <a:prstDash val="solid"/>
              <a:round/>
            </a:ln>
          </a:insideH>
          <a:insideV>
            <a:ln w="12700" cap="flat">
              <a:solidFill>
                <a:srgbClr val="5E524C"/>
              </a:solidFill>
              <a:prstDash val="solid"/>
              <a:round/>
            </a:ln>
          </a:insideV>
        </a:tcBdr>
        <a:fill>
          <a:noFill/>
        </a:fill>
      </a:tcStyle>
    </a:lastRow>
    <a:firstRow>
      <a:tcTxStyle b="on" i="off">
        <a:font>
          <a:latin typeface="Avenir Next Regular"/>
          <a:ea typeface="Avenir Next Regular"/>
          <a:cs typeface="Avenir Next Regular"/>
        </a:font>
        <a:srgbClr val="5E524C"/>
      </a:tcTxStyle>
      <a:tcStyle>
        <a:tcBdr>
          <a:left>
            <a:ln w="12700" cap="flat">
              <a:solidFill>
                <a:srgbClr val="5E524C"/>
              </a:solidFill>
              <a:prstDash val="solid"/>
              <a:round/>
            </a:ln>
          </a:left>
          <a:right>
            <a:ln w="12700" cap="flat">
              <a:solidFill>
                <a:srgbClr val="5E524C"/>
              </a:solidFill>
              <a:prstDash val="solid"/>
              <a:round/>
            </a:ln>
          </a:right>
          <a:top>
            <a:ln w="12700" cap="flat">
              <a:solidFill>
                <a:srgbClr val="5E524C"/>
              </a:solidFill>
              <a:prstDash val="solid"/>
              <a:round/>
            </a:ln>
          </a:top>
          <a:bottom>
            <a:ln w="25400" cap="flat">
              <a:solidFill>
                <a:srgbClr val="5E524C"/>
              </a:solidFill>
              <a:prstDash val="solid"/>
              <a:round/>
            </a:ln>
          </a:bottom>
          <a:insideH>
            <a:ln w="12700" cap="flat">
              <a:solidFill>
                <a:srgbClr val="5E524C"/>
              </a:solidFill>
              <a:prstDash val="solid"/>
              <a:round/>
            </a:ln>
          </a:insideH>
          <a:insideV>
            <a:ln w="12700" cap="flat">
              <a:solidFill>
                <a:srgbClr val="5E524C"/>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0" name="Shape 120"/>
          <p:cNvSpPr/>
          <p:nvPr>
            <p:ph type="sldImg"/>
          </p:nvPr>
        </p:nvSpPr>
        <p:spPr>
          <a:xfrm>
            <a:off x="1143000" y="685800"/>
            <a:ext cx="4572000" cy="3429000"/>
          </a:xfrm>
          <a:prstGeom prst="rect">
            <a:avLst/>
          </a:prstGeom>
        </p:spPr>
        <p:txBody>
          <a:bodyPr/>
          <a:lstStyle/>
          <a:p>
            <a:pPr/>
          </a:p>
        </p:txBody>
      </p:sp>
      <p:sp>
        <p:nvSpPr>
          <p:cNvPr id="121" name="Shape 12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p:spTree>
      <p:nvGrpSpPr>
        <p:cNvPr id="1" name=""/>
        <p:cNvGrpSpPr/>
        <p:nvPr/>
      </p:nvGrpSpPr>
      <p:grpSpPr>
        <a:xfrm>
          <a:off x="0" y="0"/>
          <a:ext cx="0" cy="0"/>
          <a:chOff x="0" y="0"/>
          <a:chExt cx="0" cy="0"/>
        </a:xfrm>
      </p:grpSpPr>
      <p:pic>
        <p:nvPicPr>
          <p:cNvPr id="12" name="chalk_line_hd.png" descr="chalk_line_hd.png"/>
          <p:cNvPicPr>
            <a:picLocks noChangeAspect="1"/>
          </p:cNvPicPr>
          <p:nvPr/>
        </p:nvPicPr>
        <p:blipFill>
          <a:blip r:embed="rId2">
            <a:alphaModFix amt="45000"/>
            <a:extLst/>
          </a:blip>
          <a:stretch>
            <a:fillRect/>
          </a:stretch>
        </p:blipFill>
        <p:spPr>
          <a:xfrm>
            <a:off x="736600" y="495300"/>
            <a:ext cx="22910800" cy="12344400"/>
          </a:xfrm>
          <a:prstGeom prst="rect">
            <a:avLst/>
          </a:prstGeom>
          <a:ln w="12700">
            <a:miter lim="400000"/>
          </a:ln>
        </p:spPr>
      </p:pic>
      <p:sp>
        <p:nvSpPr>
          <p:cNvPr id="13" name="Title Text"/>
          <p:cNvSpPr txBox="1"/>
          <p:nvPr>
            <p:ph type="title"/>
          </p:nvPr>
        </p:nvSpPr>
        <p:spPr>
          <a:xfrm>
            <a:off x="1689100" y="4445000"/>
            <a:ext cx="21005800" cy="2413000"/>
          </a:xfrm>
          <a:prstGeom prst="rect">
            <a:avLst/>
          </a:prstGeom>
        </p:spPr>
        <p:txBody>
          <a:bodyPr anchor="b"/>
          <a:lstStyle/>
          <a:p>
            <a:pPr/>
            <a:r>
              <a:t>Title Text</a:t>
            </a:r>
          </a:p>
        </p:txBody>
      </p:sp>
      <p:sp>
        <p:nvSpPr>
          <p:cNvPr id="14" name="Body Level One…"/>
          <p:cNvSpPr txBox="1"/>
          <p:nvPr>
            <p:ph type="body" sz="quarter" idx="1"/>
          </p:nvPr>
        </p:nvSpPr>
        <p:spPr>
          <a:xfrm>
            <a:off x="1689100" y="6845300"/>
            <a:ext cx="21005800" cy="2159000"/>
          </a:xfrm>
          <a:prstGeom prst="rect">
            <a:avLst/>
          </a:prstGeom>
        </p:spPr>
        <p:txBody>
          <a:bodyPr anchor="t"/>
          <a:lstStyle>
            <a:lvl1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1pPr>
            <a:lvl2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2pPr>
            <a:lvl3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3pPr>
            <a:lvl4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4pPr>
            <a:lvl5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11949856" y="13049250"/>
            <a:ext cx="508103" cy="520701"/>
          </a:xfrm>
          <a:prstGeom prst="rect">
            <a:avLst/>
          </a:prstGeom>
        </p:spPr>
        <p:txBody>
          <a:bodyPr anchor="ct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6" name="Body Level One…"/>
          <p:cNvSpPr txBox="1"/>
          <p:nvPr>
            <p:ph type="body" sz="quarter" idx="1"/>
          </p:nvPr>
        </p:nvSpPr>
        <p:spPr>
          <a:xfrm>
            <a:off x="2387600" y="8985250"/>
            <a:ext cx="19621500" cy="863600"/>
          </a:xfrm>
          <a:prstGeom prst="rect">
            <a:avLst/>
          </a:prstGeom>
        </p:spPr>
        <p:txBody>
          <a:bodyPr/>
          <a:lstStyle>
            <a:lvl1pPr marL="0" indent="0">
              <a:spcBef>
                <a:spcPts val="1700"/>
              </a:spcBef>
              <a:buSzTx/>
              <a:buNone/>
              <a:defRPr sz="4400"/>
            </a:lvl1pPr>
            <a:lvl2pPr marL="1193800" indent="-558800">
              <a:spcBef>
                <a:spcPts val="1700"/>
              </a:spcBef>
              <a:defRPr sz="4400"/>
            </a:lvl2pPr>
            <a:lvl3pPr marL="1828800" indent="-558800">
              <a:spcBef>
                <a:spcPts val="1700"/>
              </a:spcBef>
              <a:defRPr sz="4400"/>
            </a:lvl3pPr>
            <a:lvl4pPr marL="2463800" indent="-558800">
              <a:spcBef>
                <a:spcPts val="1700"/>
              </a:spcBef>
              <a:defRPr sz="4400"/>
            </a:lvl4pPr>
            <a:lvl5pPr marL="3098800" indent="-558800">
              <a:spcBef>
                <a:spcPts val="1700"/>
              </a:spcBef>
              <a:defRPr sz="4400"/>
            </a:lvl5pPr>
          </a:lstStyle>
          <a:p>
            <a:pPr/>
            <a:r>
              <a:t>Body Level One</a:t>
            </a:r>
          </a:p>
          <a:p>
            <a:pPr lvl="1"/>
            <a:r>
              <a:t>Body Level Two</a:t>
            </a:r>
          </a:p>
          <a:p>
            <a:pPr lvl="2"/>
            <a:r>
              <a:t>Body Level Three</a:t>
            </a:r>
          </a:p>
          <a:p>
            <a:pPr lvl="3"/>
            <a:r>
              <a:t>Body Level Four</a:t>
            </a:r>
          </a:p>
          <a:p>
            <a:pPr lvl="4"/>
            <a:r>
              <a:t>Body Level Five</a:t>
            </a:r>
          </a:p>
        </p:txBody>
      </p:sp>
      <p:sp>
        <p:nvSpPr>
          <p:cNvPr id="97" name="“Type a quote here.”"/>
          <p:cNvSpPr txBox="1"/>
          <p:nvPr>
            <p:ph type="body" sz="quarter" idx="21"/>
          </p:nvPr>
        </p:nvSpPr>
        <p:spPr>
          <a:xfrm>
            <a:off x="2387600" y="5999360"/>
            <a:ext cx="19621500" cy="965202"/>
          </a:xfrm>
          <a:prstGeom prst="rect">
            <a:avLst/>
          </a:prstGeom>
        </p:spPr>
        <p:txBody>
          <a:bodyPr/>
          <a:lstStyle/>
          <a:p>
            <a:pPr marL="0" indent="0" algn="ctr">
              <a:lnSpc>
                <a:spcPct val="90000"/>
              </a:lnSpc>
              <a:buSzTx/>
              <a:buNone/>
              <a:defRPr sz="5000">
                <a:solidFill>
                  <a:srgbClr val="5E524C"/>
                </a:solidFill>
                <a:latin typeface="Avenir Next Demi Bold"/>
                <a:ea typeface="Avenir Next Demi Bold"/>
                <a:cs typeface="Avenir Next Demi Bold"/>
                <a:sym typeface="Avenir Next Demi Bold"/>
              </a:defRPr>
            </a:pPr>
          </a:p>
        </p:txBody>
      </p:sp>
      <p:sp>
        <p:nvSpPr>
          <p:cNvPr id="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spTree>
      <p:nvGrpSpPr>
        <p:cNvPr id="1" name=""/>
        <p:cNvGrpSpPr/>
        <p:nvPr/>
      </p:nvGrpSpPr>
      <p:grpSpPr>
        <a:xfrm>
          <a:off x="0" y="0"/>
          <a:ext cx="0" cy="0"/>
          <a:chOff x="0" y="0"/>
          <a:chExt cx="0" cy="0"/>
        </a:xfrm>
      </p:grpSpPr>
      <p:sp>
        <p:nvSpPr>
          <p:cNvPr id="105" name="Hands making a pot out of mud using a potter’s wheel"/>
          <p:cNvSpPr/>
          <p:nvPr>
            <p:ph type="pic" idx="21"/>
          </p:nvPr>
        </p:nvSpPr>
        <p:spPr>
          <a:xfrm>
            <a:off x="-2171700" y="-152400"/>
            <a:ext cx="28930759" cy="14376400"/>
          </a:xfrm>
          <a:prstGeom prst="rect">
            <a:avLst/>
          </a:prstGeom>
        </p:spPr>
        <p:txBody>
          <a:bodyPr lIns="91439" tIns="45719" rIns="91439" bIns="45719" anchor="t">
            <a:noAutofit/>
          </a:bodyPr>
          <a:lstStyle/>
          <a:p>
            <a:pP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pic>
        <p:nvPicPr>
          <p:cNvPr id="113" name="chalk_line_hd.png" descr="chalk_line_hd.png"/>
          <p:cNvPicPr>
            <a:picLocks noChangeAspect="1"/>
          </p:cNvPicPr>
          <p:nvPr/>
        </p:nvPicPr>
        <p:blipFill>
          <a:blip r:embed="rId2">
            <a:extLst/>
          </a:blip>
          <a:stretch>
            <a:fillRect/>
          </a:stretch>
        </p:blipFill>
        <p:spPr>
          <a:xfrm>
            <a:off x="736600" y="495300"/>
            <a:ext cx="22910800" cy="12344400"/>
          </a:xfrm>
          <a:prstGeom prst="rect">
            <a:avLst/>
          </a:prstGeom>
          <a:ln w="12700">
            <a:miter lim="400000"/>
          </a:ln>
        </p:spPr>
      </p:pic>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spTree>
      <p:nvGrpSpPr>
        <p:cNvPr id="1" name=""/>
        <p:cNvGrpSpPr/>
        <p:nvPr/>
      </p:nvGrpSpPr>
      <p:grpSpPr>
        <a:xfrm>
          <a:off x="0" y="0"/>
          <a:ext cx="0" cy="0"/>
          <a:chOff x="0" y="0"/>
          <a:chExt cx="0" cy="0"/>
        </a:xfrm>
      </p:grpSpPr>
      <p:pic>
        <p:nvPicPr>
          <p:cNvPr id="22" name="chalk_line_box_hd.png" descr="chalk_line_box_hd.png"/>
          <p:cNvPicPr>
            <a:picLocks noChangeAspect="1"/>
          </p:cNvPicPr>
          <p:nvPr/>
        </p:nvPicPr>
        <p:blipFill>
          <a:blip r:embed="rId2">
            <a:alphaModFix amt="45000"/>
            <a:extLst/>
          </a:blip>
          <a:stretch>
            <a:fillRect/>
          </a:stretch>
        </p:blipFill>
        <p:spPr>
          <a:xfrm>
            <a:off x="635000" y="9550400"/>
            <a:ext cx="23063200" cy="3289300"/>
          </a:xfrm>
          <a:prstGeom prst="rect">
            <a:avLst/>
          </a:prstGeom>
          <a:ln w="12700">
            <a:miter lim="400000"/>
          </a:ln>
        </p:spPr>
      </p:pic>
      <p:sp>
        <p:nvSpPr>
          <p:cNvPr id="23" name="Assorted pieces of ceramic pottery"/>
          <p:cNvSpPr/>
          <p:nvPr>
            <p:ph type="pic" idx="21"/>
          </p:nvPr>
        </p:nvSpPr>
        <p:spPr>
          <a:xfrm>
            <a:off x="666750" y="-1562100"/>
            <a:ext cx="23063200" cy="11874500"/>
          </a:xfrm>
          <a:prstGeom prst="rect">
            <a:avLst/>
          </a:prstGeom>
        </p:spPr>
        <p:txBody>
          <a:bodyPr lIns="91439" tIns="45719" rIns="91439" bIns="45719" anchor="t">
            <a:noAutofit/>
          </a:bodyPr>
          <a:lstStyle/>
          <a:p>
            <a:pPr/>
          </a:p>
        </p:txBody>
      </p:sp>
      <p:sp>
        <p:nvSpPr>
          <p:cNvPr id="24" name="Title Text"/>
          <p:cNvSpPr txBox="1"/>
          <p:nvPr>
            <p:ph type="title"/>
          </p:nvPr>
        </p:nvSpPr>
        <p:spPr>
          <a:xfrm>
            <a:off x="1689100" y="9753600"/>
            <a:ext cx="21005800" cy="1333500"/>
          </a:xfrm>
          <a:prstGeom prst="rect">
            <a:avLst/>
          </a:prstGeom>
        </p:spPr>
        <p:txBody>
          <a:bodyPr anchor="b"/>
          <a:lstStyle/>
          <a:p>
            <a:pPr/>
            <a:r>
              <a:t>Title Text</a:t>
            </a:r>
          </a:p>
        </p:txBody>
      </p:sp>
      <p:sp>
        <p:nvSpPr>
          <p:cNvPr id="25" name="Body Level One…"/>
          <p:cNvSpPr txBox="1"/>
          <p:nvPr>
            <p:ph type="body" sz="quarter" idx="1"/>
          </p:nvPr>
        </p:nvSpPr>
        <p:spPr>
          <a:xfrm>
            <a:off x="1689100" y="11023600"/>
            <a:ext cx="21005800" cy="1676400"/>
          </a:xfrm>
          <a:prstGeom prst="rect">
            <a:avLst/>
          </a:prstGeom>
        </p:spPr>
        <p:txBody>
          <a:bodyPr anchor="t"/>
          <a:lstStyle>
            <a:lvl1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1pPr>
            <a:lvl2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2pPr>
            <a:lvl3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3pPr>
            <a:lvl4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4pPr>
            <a:lvl5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11949856" y="13017500"/>
            <a:ext cx="508103" cy="5207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3" name="Title Text"/>
          <p:cNvSpPr txBox="1"/>
          <p:nvPr>
            <p:ph type="title"/>
          </p:nvPr>
        </p:nvSpPr>
        <p:spPr>
          <a:xfrm>
            <a:off x="1689100" y="5499100"/>
            <a:ext cx="21005800" cy="2730500"/>
          </a:xfrm>
          <a:prstGeom prst="rect">
            <a:avLst/>
          </a:prstGeom>
        </p:spPr>
        <p:txBody>
          <a:bodyPr anchor="ctr"/>
          <a:lstStyle/>
          <a:p>
            <a:pPr/>
            <a:r>
              <a:t>Title Text</a:t>
            </a:r>
          </a:p>
        </p:txBody>
      </p:sp>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41" name="Brown ceramic bowls arranged in rows"/>
          <p:cNvSpPr/>
          <p:nvPr>
            <p:ph type="pic" idx="21"/>
          </p:nvPr>
        </p:nvSpPr>
        <p:spPr>
          <a:xfrm>
            <a:off x="12077700" y="850900"/>
            <a:ext cx="10642600" cy="15965965"/>
          </a:xfrm>
          <a:prstGeom prst="rect">
            <a:avLst/>
          </a:prstGeom>
        </p:spPr>
        <p:txBody>
          <a:bodyPr lIns="91439" tIns="45719" rIns="91439" bIns="45719" anchor="t">
            <a:noAutofit/>
          </a:bodyPr>
          <a:lstStyle/>
          <a:p>
            <a:pPr/>
          </a:p>
        </p:txBody>
      </p:sp>
      <p:sp>
        <p:nvSpPr>
          <p:cNvPr id="42" name="Title Text"/>
          <p:cNvSpPr txBox="1"/>
          <p:nvPr>
            <p:ph type="title"/>
          </p:nvPr>
        </p:nvSpPr>
        <p:spPr>
          <a:xfrm>
            <a:off x="1689100" y="1295400"/>
            <a:ext cx="9525000" cy="5765800"/>
          </a:xfrm>
          <a:prstGeom prst="rect">
            <a:avLst/>
          </a:prstGeom>
        </p:spPr>
        <p:txBody>
          <a:bodyPr anchor="b"/>
          <a:lstStyle/>
          <a:p>
            <a:pPr/>
            <a:r>
              <a:t>Title Text</a:t>
            </a:r>
          </a:p>
        </p:txBody>
      </p:sp>
      <p:sp>
        <p:nvSpPr>
          <p:cNvPr id="43" name="Body Level One…"/>
          <p:cNvSpPr txBox="1"/>
          <p:nvPr>
            <p:ph type="body" sz="quarter" idx="1"/>
          </p:nvPr>
        </p:nvSpPr>
        <p:spPr>
          <a:xfrm>
            <a:off x="1689100" y="7251700"/>
            <a:ext cx="9525000" cy="5181600"/>
          </a:xfrm>
          <a:prstGeom prst="rect">
            <a:avLst/>
          </a:prstGeom>
        </p:spPr>
        <p:txBody>
          <a:bodyPr anchor="t"/>
          <a:lstStyle>
            <a:lvl1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1pPr>
            <a:lvl2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2pPr>
            <a:lvl3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3pPr>
            <a:lvl4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4pPr>
            <a:lvl5pPr marL="0" indent="0" algn="l">
              <a:lnSpc>
                <a:spcPct val="80000"/>
              </a:lnSpc>
              <a:spcBef>
                <a:spcPts val="0"/>
              </a:spcBef>
              <a:buSzTx/>
              <a:buNone/>
              <a:defRPr cap="all" spc="400" sz="5000">
                <a:solidFill>
                  <a:srgbClr val="3E3B39"/>
                </a:solidFill>
                <a:latin typeface="Avenir Next Regular"/>
                <a:ea typeface="Avenir Next Regular"/>
                <a:cs typeface="Avenir Next Regular"/>
                <a:sym typeface="Avenir Next Regular"/>
              </a:defRPr>
            </a:lvl5pPr>
          </a:lstStyle>
          <a:p>
            <a:pPr/>
            <a:r>
              <a:t>Body Level One</a:t>
            </a:r>
          </a:p>
          <a:p>
            <a:pPr lvl="1"/>
            <a:r>
              <a:t>Body Level Two</a:t>
            </a:r>
          </a:p>
          <a:p>
            <a:pPr lvl="2"/>
            <a:r>
              <a:t>Body Level Three</a:t>
            </a:r>
          </a:p>
          <a:p>
            <a:pPr lvl="3"/>
            <a:r>
              <a:t>Body Level Four</a:t>
            </a:r>
          </a:p>
          <a:p>
            <a:pPr lvl="4"/>
            <a:r>
              <a:t>Body Level Five</a:t>
            </a:r>
          </a:p>
        </p:txBody>
      </p:sp>
      <p:sp>
        <p:nvSpPr>
          <p:cNvPr id="44" name="Slide Number"/>
          <p:cNvSpPr txBox="1"/>
          <p:nvPr>
            <p:ph type="sldNum" sz="quarter" idx="2"/>
          </p:nvPr>
        </p:nvSpPr>
        <p:spPr>
          <a:xfrm>
            <a:off x="11949856" y="13017500"/>
            <a:ext cx="508103" cy="5207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51" name="Title Text"/>
          <p:cNvSpPr txBox="1"/>
          <p:nvPr>
            <p:ph type="title"/>
          </p:nvPr>
        </p:nvSpPr>
        <p:spPr>
          <a:prstGeom prst="rect">
            <a:avLst/>
          </a:prstGeom>
        </p:spPr>
        <p:txBody>
          <a:bodyPr/>
          <a:lstStyle/>
          <a:p>
            <a:pPr/>
            <a:r>
              <a:t>Title Text</a:t>
            </a:r>
          </a:p>
        </p:txBody>
      </p:sp>
      <p:sp>
        <p:nvSpPr>
          <p:cNvPr id="5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9" name="Title Text"/>
          <p:cNvSpPr txBox="1"/>
          <p:nvPr>
            <p:ph type="title"/>
          </p:nvPr>
        </p:nvSpPr>
        <p:spPr>
          <a:prstGeom prst="rect">
            <a:avLst/>
          </a:prstGeom>
        </p:spPr>
        <p:txBody>
          <a:bodyPr/>
          <a:lstStyle/>
          <a:p>
            <a:pPr/>
            <a:r>
              <a:t>Title Text</a:t>
            </a:r>
          </a:p>
        </p:txBody>
      </p:sp>
      <p:sp>
        <p:nvSpPr>
          <p:cNvPr id="60"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8" name="Brown ceramic bowls arranged in rows"/>
          <p:cNvSpPr/>
          <p:nvPr>
            <p:ph type="pic" sz="half" idx="21"/>
          </p:nvPr>
        </p:nvSpPr>
        <p:spPr>
          <a:xfrm>
            <a:off x="12511365" y="2415957"/>
            <a:ext cx="9261151" cy="13895400"/>
          </a:xfrm>
          <a:prstGeom prst="rect">
            <a:avLst/>
          </a:prstGeom>
        </p:spPr>
        <p:txBody>
          <a:bodyPr lIns="91439" tIns="45719" rIns="91439" bIns="45719" anchor="t">
            <a:noAutofit/>
          </a:bodyPr>
          <a:lstStyle/>
          <a:p>
            <a:pPr/>
          </a:p>
        </p:txBody>
      </p:sp>
      <p:sp>
        <p:nvSpPr>
          <p:cNvPr id="69" name="Title Text"/>
          <p:cNvSpPr txBox="1"/>
          <p:nvPr>
            <p:ph type="title"/>
          </p:nvPr>
        </p:nvSpPr>
        <p:spPr>
          <a:prstGeom prst="rect">
            <a:avLst/>
          </a:prstGeom>
        </p:spPr>
        <p:txBody>
          <a:bodyPr/>
          <a:lstStyle/>
          <a:p>
            <a:pPr/>
            <a:r>
              <a:t>Title Text</a:t>
            </a:r>
          </a:p>
        </p:txBody>
      </p:sp>
      <p:sp>
        <p:nvSpPr>
          <p:cNvPr id="70" name="Body Level One…"/>
          <p:cNvSpPr txBox="1"/>
          <p:nvPr>
            <p:ph type="body" sz="half" idx="1"/>
          </p:nvPr>
        </p:nvSpPr>
        <p:spPr>
          <a:xfrm>
            <a:off x="1689100" y="3683000"/>
            <a:ext cx="10007600" cy="8255000"/>
          </a:xfrm>
          <a:prstGeom prst="rect">
            <a:avLst/>
          </a:prstGeom>
        </p:spPr>
        <p:txBody>
          <a:bodyPr/>
          <a:lstStyle>
            <a:lvl1pPr marL="533400" indent="-533400" algn="l">
              <a:lnSpc>
                <a:spcPct val="90000"/>
              </a:lnSpc>
              <a:defRPr sz="4400">
                <a:solidFill>
                  <a:srgbClr val="5E524C"/>
                </a:solidFill>
                <a:latin typeface="Avenir Next Medium"/>
                <a:ea typeface="Avenir Next Medium"/>
                <a:cs typeface="Avenir Next Medium"/>
                <a:sym typeface="Avenir Next Medium"/>
              </a:defRPr>
            </a:lvl1pPr>
            <a:lvl2pPr marL="1066800" indent="-533400" algn="l">
              <a:lnSpc>
                <a:spcPct val="90000"/>
              </a:lnSpc>
              <a:defRPr sz="4400">
                <a:solidFill>
                  <a:srgbClr val="5E524C"/>
                </a:solidFill>
                <a:latin typeface="Avenir Next Medium"/>
                <a:ea typeface="Avenir Next Medium"/>
                <a:cs typeface="Avenir Next Medium"/>
                <a:sym typeface="Avenir Next Medium"/>
              </a:defRPr>
            </a:lvl2pPr>
            <a:lvl3pPr marL="1600200" indent="-533400" algn="l">
              <a:lnSpc>
                <a:spcPct val="90000"/>
              </a:lnSpc>
              <a:defRPr sz="4400">
                <a:solidFill>
                  <a:srgbClr val="5E524C"/>
                </a:solidFill>
                <a:latin typeface="Avenir Next Medium"/>
                <a:ea typeface="Avenir Next Medium"/>
                <a:cs typeface="Avenir Next Medium"/>
                <a:sym typeface="Avenir Next Medium"/>
              </a:defRPr>
            </a:lvl3pPr>
            <a:lvl4pPr marL="2133600" indent="-533400" algn="l">
              <a:lnSpc>
                <a:spcPct val="90000"/>
              </a:lnSpc>
              <a:defRPr sz="4400">
                <a:solidFill>
                  <a:srgbClr val="5E524C"/>
                </a:solidFill>
                <a:latin typeface="Avenir Next Medium"/>
                <a:ea typeface="Avenir Next Medium"/>
                <a:cs typeface="Avenir Next Medium"/>
                <a:sym typeface="Avenir Next Medium"/>
              </a:defRPr>
            </a:lvl4pPr>
            <a:lvl5pPr marL="2667000" indent="-533400" algn="l">
              <a:lnSpc>
                <a:spcPct val="90000"/>
              </a:lnSpc>
              <a:defRPr sz="4400">
                <a:solidFill>
                  <a:srgbClr val="5E524C"/>
                </a:solidFill>
                <a:latin typeface="Avenir Next Medium"/>
                <a:ea typeface="Avenir Next Medium"/>
                <a:cs typeface="Avenir Next Medium"/>
                <a:sym typeface="Avenir Next Medium"/>
              </a:defRPr>
            </a:lvl5pPr>
          </a:lstStyle>
          <a:p>
            <a:pPr/>
            <a:r>
              <a:t>Body Level One</a:t>
            </a:r>
          </a:p>
          <a:p>
            <a:pPr lvl="1"/>
            <a:r>
              <a:t>Body Level Two</a:t>
            </a:r>
          </a:p>
          <a:p>
            <a:pPr lvl="2"/>
            <a:r>
              <a:t>Body Level Three</a:t>
            </a:r>
          </a:p>
          <a:p>
            <a:pPr lvl="3"/>
            <a:r>
              <a:t>Body Level Four</a:t>
            </a:r>
          </a:p>
          <a:p>
            <a:pPr lvl="4"/>
            <a:r>
              <a:t>Body Level Five</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8" name="Body Level One…"/>
          <p:cNvSpPr txBox="1"/>
          <p:nvPr>
            <p:ph type="body" idx="1"/>
          </p:nvPr>
        </p:nvSpPr>
        <p:spPr>
          <a:xfrm>
            <a:off x="1689100" y="2730500"/>
            <a:ext cx="21005800" cy="82550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spTree>
      <p:nvGrpSpPr>
        <p:cNvPr id="1" name=""/>
        <p:cNvGrpSpPr/>
        <p:nvPr/>
      </p:nvGrpSpPr>
      <p:grpSpPr>
        <a:xfrm>
          <a:off x="0" y="0"/>
          <a:ext cx="0" cy="0"/>
          <a:chOff x="0" y="0"/>
          <a:chExt cx="0" cy="0"/>
        </a:xfrm>
      </p:grpSpPr>
      <p:sp>
        <p:nvSpPr>
          <p:cNvPr id="86" name="Ceramic teacups on a wooden tabletop"/>
          <p:cNvSpPr/>
          <p:nvPr>
            <p:ph type="pic" sz="half" idx="21"/>
          </p:nvPr>
        </p:nvSpPr>
        <p:spPr>
          <a:xfrm>
            <a:off x="12344400" y="4356100"/>
            <a:ext cx="11379200" cy="9182100"/>
          </a:xfrm>
          <a:prstGeom prst="rect">
            <a:avLst/>
          </a:prstGeom>
        </p:spPr>
        <p:txBody>
          <a:bodyPr lIns="91439" tIns="45719" rIns="91439" bIns="45719" anchor="t">
            <a:noAutofit/>
          </a:bodyPr>
          <a:lstStyle/>
          <a:p>
            <a:pPr/>
          </a:p>
        </p:txBody>
      </p:sp>
      <p:sp>
        <p:nvSpPr>
          <p:cNvPr id="87" name="Hands making a pot out of mud using a potter’s wheel"/>
          <p:cNvSpPr/>
          <p:nvPr>
            <p:ph type="pic" sz="half" idx="22"/>
          </p:nvPr>
        </p:nvSpPr>
        <p:spPr>
          <a:xfrm>
            <a:off x="12293600" y="304800"/>
            <a:ext cx="11315700" cy="7302500"/>
          </a:xfrm>
          <a:prstGeom prst="rect">
            <a:avLst/>
          </a:prstGeom>
        </p:spPr>
        <p:txBody>
          <a:bodyPr lIns="91439" tIns="45719" rIns="91439" bIns="45719" anchor="t">
            <a:noAutofit/>
          </a:bodyPr>
          <a:lstStyle/>
          <a:p>
            <a:pPr/>
          </a:p>
        </p:txBody>
      </p:sp>
      <p:sp>
        <p:nvSpPr>
          <p:cNvPr id="88" name="Close-up of ceramic bowls"/>
          <p:cNvSpPr/>
          <p:nvPr>
            <p:ph type="pic" idx="23"/>
          </p:nvPr>
        </p:nvSpPr>
        <p:spPr>
          <a:xfrm>
            <a:off x="647700" y="-711200"/>
            <a:ext cx="11379200" cy="17145000"/>
          </a:xfrm>
          <a:prstGeom prst="rect">
            <a:avLst/>
          </a:prstGeom>
        </p:spPr>
        <p:txBody>
          <a:bodyPr lIns="91439" tIns="45719" rIns="91439" bIns="45719" anchor="t">
            <a:noAutofit/>
          </a:bodyPr>
          <a:lstStyle/>
          <a:p>
            <a:pP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 name="chalk_line_hd.png" descr="chalk_line_hd.png"/>
          <p:cNvPicPr>
            <a:picLocks noChangeAspect="1"/>
          </p:cNvPicPr>
          <p:nvPr/>
        </p:nvPicPr>
        <p:blipFill>
          <a:blip r:embed="rId3">
            <a:extLst/>
          </a:blip>
          <a:stretch>
            <a:fillRect/>
          </a:stretch>
        </p:blipFill>
        <p:spPr>
          <a:xfrm>
            <a:off x="736600" y="495300"/>
            <a:ext cx="22910800" cy="12344400"/>
          </a:xfrm>
          <a:prstGeom prst="rect">
            <a:avLst/>
          </a:prstGeom>
          <a:ln w="12700">
            <a:miter lim="400000"/>
          </a:ln>
        </p:spPr>
      </p:pic>
      <p:sp>
        <p:nvSpPr>
          <p:cNvPr id="3" name="Title Text"/>
          <p:cNvSpPr txBox="1"/>
          <p:nvPr>
            <p:ph type="title"/>
          </p:nvPr>
        </p:nvSpPr>
        <p:spPr>
          <a:xfrm>
            <a:off x="1689100" y="889000"/>
            <a:ext cx="21005800" cy="2413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1689100" y="3683000"/>
            <a:ext cx="21005800" cy="8255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1940996" y="13017500"/>
            <a:ext cx="508103" cy="520700"/>
          </a:xfrm>
          <a:prstGeom prst="rect">
            <a:avLst/>
          </a:prstGeom>
          <a:ln w="12700">
            <a:miter lim="400000"/>
          </a:ln>
        </p:spPr>
        <p:txBody>
          <a:bodyPr wrap="none" lIns="50800" tIns="50800" rIns="50800" bIns="50800">
            <a:spAutoFit/>
          </a:bodyPr>
          <a:lstStyle>
            <a:lvl1pPr>
              <a:defRPr b="1" cap="all" i="0"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all" i="0" spc="352" strike="noStrike" sz="4400" u="none">
          <a:solidFill>
            <a:srgbClr val="3E3B39"/>
          </a:solidFill>
          <a:effectLst>
            <a:outerShdw sx="100000" sy="100000" kx="0" ky="0" algn="b" rotWithShape="0" blurRad="25400" dist="25400" dir="5520000">
              <a:srgbClr val="FFFFFF">
                <a:alpha val="72000"/>
              </a:srgbClr>
            </a:outerShdw>
          </a:effectLst>
          <a:uFillTx/>
          <a:latin typeface="Arial Black"/>
          <a:ea typeface="Arial Black"/>
          <a:cs typeface="Arial Black"/>
          <a:sym typeface="Arial Black"/>
        </a:defRPr>
      </a:lvl1pPr>
      <a:lvl2pPr marL="0" marR="0" indent="0" algn="ctr" defTabSz="825500" rtl="0" latinLnBrk="0">
        <a:lnSpc>
          <a:spcPct val="100000"/>
        </a:lnSpc>
        <a:spcBef>
          <a:spcPts val="0"/>
        </a:spcBef>
        <a:spcAft>
          <a:spcPts val="0"/>
        </a:spcAft>
        <a:buClrTx/>
        <a:buSzTx/>
        <a:buFontTx/>
        <a:buNone/>
        <a:tabLst/>
        <a:defRPr b="0" baseline="0" cap="all" i="0" spc="352" strike="noStrike" sz="4400" u="none">
          <a:solidFill>
            <a:srgbClr val="3E3B39"/>
          </a:solidFill>
          <a:effectLst>
            <a:outerShdw sx="100000" sy="100000" kx="0" ky="0" algn="b" rotWithShape="0" blurRad="25400" dist="25400" dir="5520000">
              <a:srgbClr val="FFFFFF">
                <a:alpha val="72000"/>
              </a:srgbClr>
            </a:outerShdw>
          </a:effectLst>
          <a:uFillTx/>
          <a:latin typeface="Arial Black"/>
          <a:ea typeface="Arial Black"/>
          <a:cs typeface="Arial Black"/>
          <a:sym typeface="Arial Black"/>
        </a:defRPr>
      </a:lvl2pPr>
      <a:lvl3pPr marL="0" marR="0" indent="0" algn="ctr" defTabSz="825500" rtl="0" latinLnBrk="0">
        <a:lnSpc>
          <a:spcPct val="100000"/>
        </a:lnSpc>
        <a:spcBef>
          <a:spcPts val="0"/>
        </a:spcBef>
        <a:spcAft>
          <a:spcPts val="0"/>
        </a:spcAft>
        <a:buClrTx/>
        <a:buSzTx/>
        <a:buFontTx/>
        <a:buNone/>
        <a:tabLst/>
        <a:defRPr b="0" baseline="0" cap="all" i="0" spc="352" strike="noStrike" sz="4400" u="none">
          <a:solidFill>
            <a:srgbClr val="3E3B39"/>
          </a:solidFill>
          <a:effectLst>
            <a:outerShdw sx="100000" sy="100000" kx="0" ky="0" algn="b" rotWithShape="0" blurRad="25400" dist="25400" dir="5520000">
              <a:srgbClr val="FFFFFF">
                <a:alpha val="72000"/>
              </a:srgbClr>
            </a:outerShdw>
          </a:effectLst>
          <a:uFillTx/>
          <a:latin typeface="Arial Black"/>
          <a:ea typeface="Arial Black"/>
          <a:cs typeface="Arial Black"/>
          <a:sym typeface="Arial Black"/>
        </a:defRPr>
      </a:lvl3pPr>
      <a:lvl4pPr marL="0" marR="0" indent="0" algn="ctr" defTabSz="825500" rtl="0" latinLnBrk="0">
        <a:lnSpc>
          <a:spcPct val="100000"/>
        </a:lnSpc>
        <a:spcBef>
          <a:spcPts val="0"/>
        </a:spcBef>
        <a:spcAft>
          <a:spcPts val="0"/>
        </a:spcAft>
        <a:buClrTx/>
        <a:buSzTx/>
        <a:buFontTx/>
        <a:buNone/>
        <a:tabLst/>
        <a:defRPr b="0" baseline="0" cap="all" i="0" spc="352" strike="noStrike" sz="4400" u="none">
          <a:solidFill>
            <a:srgbClr val="3E3B39"/>
          </a:solidFill>
          <a:effectLst>
            <a:outerShdw sx="100000" sy="100000" kx="0" ky="0" algn="b" rotWithShape="0" blurRad="25400" dist="25400" dir="5520000">
              <a:srgbClr val="FFFFFF">
                <a:alpha val="72000"/>
              </a:srgbClr>
            </a:outerShdw>
          </a:effectLst>
          <a:uFillTx/>
          <a:latin typeface="Arial Black"/>
          <a:ea typeface="Arial Black"/>
          <a:cs typeface="Arial Black"/>
          <a:sym typeface="Arial Black"/>
        </a:defRPr>
      </a:lvl4pPr>
      <a:lvl5pPr marL="0" marR="0" indent="0" algn="ctr" defTabSz="825500" rtl="0" latinLnBrk="0">
        <a:lnSpc>
          <a:spcPct val="100000"/>
        </a:lnSpc>
        <a:spcBef>
          <a:spcPts val="0"/>
        </a:spcBef>
        <a:spcAft>
          <a:spcPts val="0"/>
        </a:spcAft>
        <a:buClrTx/>
        <a:buSzTx/>
        <a:buFontTx/>
        <a:buNone/>
        <a:tabLst/>
        <a:defRPr b="0" baseline="0" cap="all" i="0" spc="352" strike="noStrike" sz="4400" u="none">
          <a:solidFill>
            <a:srgbClr val="3E3B39"/>
          </a:solidFill>
          <a:effectLst>
            <a:outerShdw sx="100000" sy="100000" kx="0" ky="0" algn="b" rotWithShape="0" blurRad="25400" dist="25400" dir="5520000">
              <a:srgbClr val="FFFFFF">
                <a:alpha val="72000"/>
              </a:srgbClr>
            </a:outerShdw>
          </a:effectLst>
          <a:uFillTx/>
          <a:latin typeface="Arial Black"/>
          <a:ea typeface="Arial Black"/>
          <a:cs typeface="Arial Black"/>
          <a:sym typeface="Arial Black"/>
        </a:defRPr>
      </a:lvl5pPr>
      <a:lvl6pPr marL="0" marR="0" indent="0" algn="ctr" defTabSz="825500" rtl="0" latinLnBrk="0">
        <a:lnSpc>
          <a:spcPct val="100000"/>
        </a:lnSpc>
        <a:spcBef>
          <a:spcPts val="0"/>
        </a:spcBef>
        <a:spcAft>
          <a:spcPts val="0"/>
        </a:spcAft>
        <a:buClrTx/>
        <a:buSzTx/>
        <a:buFontTx/>
        <a:buNone/>
        <a:tabLst/>
        <a:defRPr b="0" baseline="0" cap="all" i="0" spc="352" strike="noStrike" sz="4400" u="none">
          <a:solidFill>
            <a:srgbClr val="3E3B39"/>
          </a:solidFill>
          <a:effectLst>
            <a:outerShdw sx="100000" sy="100000" kx="0" ky="0" algn="b" rotWithShape="0" blurRad="25400" dist="25400" dir="5520000">
              <a:srgbClr val="FFFFFF">
                <a:alpha val="72000"/>
              </a:srgbClr>
            </a:outerShdw>
          </a:effectLst>
          <a:uFillTx/>
          <a:latin typeface="Arial Black"/>
          <a:ea typeface="Arial Black"/>
          <a:cs typeface="Arial Black"/>
          <a:sym typeface="Arial Black"/>
        </a:defRPr>
      </a:lvl6pPr>
      <a:lvl7pPr marL="0" marR="0" indent="0" algn="ctr" defTabSz="825500" rtl="0" latinLnBrk="0">
        <a:lnSpc>
          <a:spcPct val="100000"/>
        </a:lnSpc>
        <a:spcBef>
          <a:spcPts val="0"/>
        </a:spcBef>
        <a:spcAft>
          <a:spcPts val="0"/>
        </a:spcAft>
        <a:buClrTx/>
        <a:buSzTx/>
        <a:buFontTx/>
        <a:buNone/>
        <a:tabLst/>
        <a:defRPr b="0" baseline="0" cap="all" i="0" spc="352" strike="noStrike" sz="4400" u="none">
          <a:solidFill>
            <a:srgbClr val="3E3B39"/>
          </a:solidFill>
          <a:effectLst>
            <a:outerShdw sx="100000" sy="100000" kx="0" ky="0" algn="b" rotWithShape="0" blurRad="25400" dist="25400" dir="5520000">
              <a:srgbClr val="FFFFFF">
                <a:alpha val="72000"/>
              </a:srgbClr>
            </a:outerShdw>
          </a:effectLst>
          <a:uFillTx/>
          <a:latin typeface="Arial Black"/>
          <a:ea typeface="Arial Black"/>
          <a:cs typeface="Arial Black"/>
          <a:sym typeface="Arial Black"/>
        </a:defRPr>
      </a:lvl7pPr>
      <a:lvl8pPr marL="0" marR="0" indent="0" algn="ctr" defTabSz="825500" rtl="0" latinLnBrk="0">
        <a:lnSpc>
          <a:spcPct val="100000"/>
        </a:lnSpc>
        <a:spcBef>
          <a:spcPts val="0"/>
        </a:spcBef>
        <a:spcAft>
          <a:spcPts val="0"/>
        </a:spcAft>
        <a:buClrTx/>
        <a:buSzTx/>
        <a:buFontTx/>
        <a:buNone/>
        <a:tabLst/>
        <a:defRPr b="0" baseline="0" cap="all" i="0" spc="352" strike="noStrike" sz="4400" u="none">
          <a:solidFill>
            <a:srgbClr val="3E3B39"/>
          </a:solidFill>
          <a:effectLst>
            <a:outerShdw sx="100000" sy="100000" kx="0" ky="0" algn="b" rotWithShape="0" blurRad="25400" dist="25400" dir="5520000">
              <a:srgbClr val="FFFFFF">
                <a:alpha val="72000"/>
              </a:srgbClr>
            </a:outerShdw>
          </a:effectLst>
          <a:uFillTx/>
          <a:latin typeface="Arial Black"/>
          <a:ea typeface="Arial Black"/>
          <a:cs typeface="Arial Black"/>
          <a:sym typeface="Arial Black"/>
        </a:defRPr>
      </a:lvl8pPr>
      <a:lvl9pPr marL="0" marR="0" indent="0" algn="ctr" defTabSz="825500" rtl="0" latinLnBrk="0">
        <a:lnSpc>
          <a:spcPct val="100000"/>
        </a:lnSpc>
        <a:spcBef>
          <a:spcPts val="0"/>
        </a:spcBef>
        <a:spcAft>
          <a:spcPts val="0"/>
        </a:spcAft>
        <a:buClrTx/>
        <a:buSzTx/>
        <a:buFontTx/>
        <a:buNone/>
        <a:tabLst/>
        <a:defRPr b="0" baseline="0" cap="all" i="0" spc="352" strike="noStrike" sz="4400" u="none">
          <a:solidFill>
            <a:srgbClr val="3E3B39"/>
          </a:solidFill>
          <a:effectLst>
            <a:outerShdw sx="100000" sy="100000" kx="0" ky="0" algn="b" rotWithShape="0" blurRad="25400" dist="25400" dir="5520000">
              <a:srgbClr val="FFFFFF">
                <a:alpha val="72000"/>
              </a:srgbClr>
            </a:outerShdw>
          </a:effectLst>
          <a:uFillTx/>
          <a:latin typeface="Arial Black"/>
          <a:ea typeface="Arial Black"/>
          <a:cs typeface="Arial Black"/>
          <a:sym typeface="Arial Black"/>
        </a:defRPr>
      </a:lvl9pPr>
    </p:titleStyle>
    <p:bodyStyle>
      <a:lvl1pPr marL="723900" marR="0" indent="-723900" algn="just" defTabSz="825500" rtl="0" latinLnBrk="0">
        <a:lnSpc>
          <a:spcPct val="100000"/>
        </a:lnSpc>
        <a:spcBef>
          <a:spcPts val="4500"/>
        </a:spcBef>
        <a:spcAft>
          <a:spcPts val="0"/>
        </a:spcAft>
        <a:buClrTx/>
        <a:buSzPct val="75000"/>
        <a:buFontTx/>
        <a:buChar char="•"/>
        <a:tabLst/>
        <a:defRPr b="0" baseline="0" cap="none" i="0" spc="0" strike="noStrike" sz="5700" u="none">
          <a:solidFill>
            <a:srgbClr val="000000"/>
          </a:solidFill>
          <a:effectLst>
            <a:outerShdw sx="100000" sy="100000" kx="0" ky="0" algn="b" rotWithShape="0" blurRad="25400" dist="25400" dir="5520000">
              <a:srgbClr val="FFFFFF">
                <a:alpha val="71999"/>
              </a:srgbClr>
            </a:outerShdw>
          </a:effectLst>
          <a:uFillTx/>
          <a:latin typeface="Calibri"/>
          <a:ea typeface="Calibri"/>
          <a:cs typeface="Calibri"/>
          <a:sym typeface="Calibri"/>
        </a:defRPr>
      </a:lvl1pPr>
      <a:lvl2pPr marL="1358900" marR="0" indent="-723900" algn="just" defTabSz="825500" rtl="0" latinLnBrk="0">
        <a:lnSpc>
          <a:spcPct val="100000"/>
        </a:lnSpc>
        <a:spcBef>
          <a:spcPts val="4500"/>
        </a:spcBef>
        <a:spcAft>
          <a:spcPts val="0"/>
        </a:spcAft>
        <a:buClrTx/>
        <a:buSzPct val="75000"/>
        <a:buFontTx/>
        <a:buChar char="•"/>
        <a:tabLst/>
        <a:defRPr b="0" baseline="0" cap="none" i="0" spc="0" strike="noStrike" sz="5700" u="none">
          <a:solidFill>
            <a:srgbClr val="000000"/>
          </a:solidFill>
          <a:effectLst>
            <a:outerShdw sx="100000" sy="100000" kx="0" ky="0" algn="b" rotWithShape="0" blurRad="25400" dist="25400" dir="5520000">
              <a:srgbClr val="FFFFFF">
                <a:alpha val="71999"/>
              </a:srgbClr>
            </a:outerShdw>
          </a:effectLst>
          <a:uFillTx/>
          <a:latin typeface="Calibri"/>
          <a:ea typeface="Calibri"/>
          <a:cs typeface="Calibri"/>
          <a:sym typeface="Calibri"/>
        </a:defRPr>
      </a:lvl2pPr>
      <a:lvl3pPr marL="1993900" marR="0" indent="-723900" algn="just" defTabSz="825500" rtl="0" latinLnBrk="0">
        <a:lnSpc>
          <a:spcPct val="100000"/>
        </a:lnSpc>
        <a:spcBef>
          <a:spcPts val="4500"/>
        </a:spcBef>
        <a:spcAft>
          <a:spcPts val="0"/>
        </a:spcAft>
        <a:buClrTx/>
        <a:buSzPct val="75000"/>
        <a:buFontTx/>
        <a:buChar char="•"/>
        <a:tabLst/>
        <a:defRPr b="0" baseline="0" cap="none" i="0" spc="0" strike="noStrike" sz="5700" u="none">
          <a:solidFill>
            <a:srgbClr val="000000"/>
          </a:solidFill>
          <a:effectLst>
            <a:outerShdw sx="100000" sy="100000" kx="0" ky="0" algn="b" rotWithShape="0" blurRad="25400" dist="25400" dir="5520000">
              <a:srgbClr val="FFFFFF">
                <a:alpha val="71999"/>
              </a:srgbClr>
            </a:outerShdw>
          </a:effectLst>
          <a:uFillTx/>
          <a:latin typeface="Calibri"/>
          <a:ea typeface="Calibri"/>
          <a:cs typeface="Calibri"/>
          <a:sym typeface="Calibri"/>
        </a:defRPr>
      </a:lvl3pPr>
      <a:lvl4pPr marL="2628900" marR="0" indent="-723900" algn="just" defTabSz="825500" rtl="0" latinLnBrk="0">
        <a:lnSpc>
          <a:spcPct val="100000"/>
        </a:lnSpc>
        <a:spcBef>
          <a:spcPts val="4500"/>
        </a:spcBef>
        <a:spcAft>
          <a:spcPts val="0"/>
        </a:spcAft>
        <a:buClrTx/>
        <a:buSzPct val="75000"/>
        <a:buFontTx/>
        <a:buChar char="•"/>
        <a:tabLst/>
        <a:defRPr b="0" baseline="0" cap="none" i="0" spc="0" strike="noStrike" sz="5700" u="none">
          <a:solidFill>
            <a:srgbClr val="000000"/>
          </a:solidFill>
          <a:effectLst>
            <a:outerShdw sx="100000" sy="100000" kx="0" ky="0" algn="b" rotWithShape="0" blurRad="25400" dist="25400" dir="5520000">
              <a:srgbClr val="FFFFFF">
                <a:alpha val="71999"/>
              </a:srgbClr>
            </a:outerShdw>
          </a:effectLst>
          <a:uFillTx/>
          <a:latin typeface="Calibri"/>
          <a:ea typeface="Calibri"/>
          <a:cs typeface="Calibri"/>
          <a:sym typeface="Calibri"/>
        </a:defRPr>
      </a:lvl4pPr>
      <a:lvl5pPr marL="3263900" marR="0" indent="-723900" algn="just" defTabSz="825500" rtl="0" latinLnBrk="0">
        <a:lnSpc>
          <a:spcPct val="100000"/>
        </a:lnSpc>
        <a:spcBef>
          <a:spcPts val="4500"/>
        </a:spcBef>
        <a:spcAft>
          <a:spcPts val="0"/>
        </a:spcAft>
        <a:buClrTx/>
        <a:buSzPct val="75000"/>
        <a:buFontTx/>
        <a:buChar char="•"/>
        <a:tabLst/>
        <a:defRPr b="0" baseline="0" cap="none" i="0" spc="0" strike="noStrike" sz="5700" u="none">
          <a:solidFill>
            <a:srgbClr val="000000"/>
          </a:solidFill>
          <a:effectLst>
            <a:outerShdw sx="100000" sy="100000" kx="0" ky="0" algn="b" rotWithShape="0" blurRad="25400" dist="25400" dir="5520000">
              <a:srgbClr val="FFFFFF">
                <a:alpha val="71999"/>
              </a:srgbClr>
            </a:outerShdw>
          </a:effectLst>
          <a:uFillTx/>
          <a:latin typeface="Calibri"/>
          <a:ea typeface="Calibri"/>
          <a:cs typeface="Calibri"/>
          <a:sym typeface="Calibri"/>
        </a:defRPr>
      </a:lvl5pPr>
      <a:lvl6pPr marL="3898900" marR="0" indent="-723900" algn="just" defTabSz="825500" rtl="0" latinLnBrk="0">
        <a:lnSpc>
          <a:spcPct val="100000"/>
        </a:lnSpc>
        <a:spcBef>
          <a:spcPts val="4500"/>
        </a:spcBef>
        <a:spcAft>
          <a:spcPts val="0"/>
        </a:spcAft>
        <a:buClrTx/>
        <a:buSzPct val="75000"/>
        <a:buFontTx/>
        <a:buChar char="•"/>
        <a:tabLst/>
        <a:defRPr b="0" baseline="0" cap="none" i="0" spc="0" strike="noStrike" sz="5700" u="none">
          <a:solidFill>
            <a:srgbClr val="000000"/>
          </a:solidFill>
          <a:effectLst>
            <a:outerShdw sx="100000" sy="100000" kx="0" ky="0" algn="b" rotWithShape="0" blurRad="25400" dist="25400" dir="5520000">
              <a:srgbClr val="FFFFFF">
                <a:alpha val="71999"/>
              </a:srgbClr>
            </a:outerShdw>
          </a:effectLst>
          <a:uFillTx/>
          <a:latin typeface="Calibri"/>
          <a:ea typeface="Calibri"/>
          <a:cs typeface="Calibri"/>
          <a:sym typeface="Calibri"/>
        </a:defRPr>
      </a:lvl6pPr>
      <a:lvl7pPr marL="4533900" marR="0" indent="-723900" algn="just" defTabSz="825500" rtl="0" latinLnBrk="0">
        <a:lnSpc>
          <a:spcPct val="100000"/>
        </a:lnSpc>
        <a:spcBef>
          <a:spcPts val="4500"/>
        </a:spcBef>
        <a:spcAft>
          <a:spcPts val="0"/>
        </a:spcAft>
        <a:buClrTx/>
        <a:buSzPct val="75000"/>
        <a:buFontTx/>
        <a:buChar char="•"/>
        <a:tabLst/>
        <a:defRPr b="0" baseline="0" cap="none" i="0" spc="0" strike="noStrike" sz="5700" u="none">
          <a:solidFill>
            <a:srgbClr val="000000"/>
          </a:solidFill>
          <a:effectLst>
            <a:outerShdw sx="100000" sy="100000" kx="0" ky="0" algn="b" rotWithShape="0" blurRad="25400" dist="25400" dir="5520000">
              <a:srgbClr val="FFFFFF">
                <a:alpha val="71999"/>
              </a:srgbClr>
            </a:outerShdw>
          </a:effectLst>
          <a:uFillTx/>
          <a:latin typeface="Calibri"/>
          <a:ea typeface="Calibri"/>
          <a:cs typeface="Calibri"/>
          <a:sym typeface="Calibri"/>
        </a:defRPr>
      </a:lvl7pPr>
      <a:lvl8pPr marL="5168900" marR="0" indent="-723900" algn="just" defTabSz="825500" rtl="0" latinLnBrk="0">
        <a:lnSpc>
          <a:spcPct val="100000"/>
        </a:lnSpc>
        <a:spcBef>
          <a:spcPts val="4500"/>
        </a:spcBef>
        <a:spcAft>
          <a:spcPts val="0"/>
        </a:spcAft>
        <a:buClrTx/>
        <a:buSzPct val="75000"/>
        <a:buFontTx/>
        <a:buChar char="•"/>
        <a:tabLst/>
        <a:defRPr b="0" baseline="0" cap="none" i="0" spc="0" strike="noStrike" sz="5700" u="none">
          <a:solidFill>
            <a:srgbClr val="000000"/>
          </a:solidFill>
          <a:effectLst>
            <a:outerShdw sx="100000" sy="100000" kx="0" ky="0" algn="b" rotWithShape="0" blurRad="25400" dist="25400" dir="5520000">
              <a:srgbClr val="FFFFFF">
                <a:alpha val="71999"/>
              </a:srgbClr>
            </a:outerShdw>
          </a:effectLst>
          <a:uFillTx/>
          <a:latin typeface="Calibri"/>
          <a:ea typeface="Calibri"/>
          <a:cs typeface="Calibri"/>
          <a:sym typeface="Calibri"/>
        </a:defRPr>
      </a:lvl8pPr>
      <a:lvl9pPr marL="5803900" marR="0" indent="-723900" algn="just" defTabSz="825500" rtl="0" latinLnBrk="0">
        <a:lnSpc>
          <a:spcPct val="100000"/>
        </a:lnSpc>
        <a:spcBef>
          <a:spcPts val="4500"/>
        </a:spcBef>
        <a:spcAft>
          <a:spcPts val="0"/>
        </a:spcAft>
        <a:buClrTx/>
        <a:buSzPct val="75000"/>
        <a:buFontTx/>
        <a:buChar char="•"/>
        <a:tabLst/>
        <a:defRPr b="0" baseline="0" cap="none" i="0" spc="0" strike="noStrike" sz="5700" u="none">
          <a:solidFill>
            <a:srgbClr val="000000"/>
          </a:solidFill>
          <a:effectLst>
            <a:outerShdw sx="100000" sy="100000" kx="0" ky="0" algn="b" rotWithShape="0" blurRad="25400" dist="25400" dir="5520000">
              <a:srgbClr val="FFFFFF">
                <a:alpha val="71999"/>
              </a:srgbClr>
            </a:outerShdw>
          </a:effectLst>
          <a:uFillTx/>
          <a:latin typeface="Calibri"/>
          <a:ea typeface="Calibri"/>
          <a:cs typeface="Calibri"/>
          <a:sym typeface="Calibri"/>
        </a:defRPr>
      </a:lvl9pPr>
    </p:bodyStyle>
    <p:otherStyle>
      <a:lvl1pPr marL="0" marR="0" indent="0" algn="ctr" defTabSz="825500" rtl="0" latinLnBrk="0">
        <a:lnSpc>
          <a:spcPct val="100000"/>
        </a:lnSpc>
        <a:spcBef>
          <a:spcPts val="0"/>
        </a:spcBef>
        <a:spcAft>
          <a:spcPts val="0"/>
        </a:spcAft>
        <a:buClrTx/>
        <a:buSzTx/>
        <a:buFontTx/>
        <a:buNone/>
        <a:tabLst/>
        <a:defRPr b="1" baseline="0" cap="all" i="0" spc="0" strike="noStrike" sz="2400" u="none">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Regular"/>
        </a:defRPr>
      </a:lvl1pPr>
      <a:lvl2pPr marL="0" marR="0" indent="0" algn="ctr" defTabSz="825500" rtl="0" latinLnBrk="0">
        <a:lnSpc>
          <a:spcPct val="100000"/>
        </a:lnSpc>
        <a:spcBef>
          <a:spcPts val="0"/>
        </a:spcBef>
        <a:spcAft>
          <a:spcPts val="0"/>
        </a:spcAft>
        <a:buClrTx/>
        <a:buSzTx/>
        <a:buFontTx/>
        <a:buNone/>
        <a:tabLst/>
        <a:defRPr b="1" baseline="0" cap="all" i="0" spc="0" strike="noStrike" sz="2400" u="none">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Regular"/>
        </a:defRPr>
      </a:lvl2pPr>
      <a:lvl3pPr marL="0" marR="0" indent="0" algn="ctr" defTabSz="825500" rtl="0" latinLnBrk="0">
        <a:lnSpc>
          <a:spcPct val="100000"/>
        </a:lnSpc>
        <a:spcBef>
          <a:spcPts val="0"/>
        </a:spcBef>
        <a:spcAft>
          <a:spcPts val="0"/>
        </a:spcAft>
        <a:buClrTx/>
        <a:buSzTx/>
        <a:buFontTx/>
        <a:buNone/>
        <a:tabLst/>
        <a:defRPr b="1" baseline="0" cap="all" i="0" spc="0" strike="noStrike" sz="2400" u="none">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Regular"/>
        </a:defRPr>
      </a:lvl3pPr>
      <a:lvl4pPr marL="0" marR="0" indent="0" algn="ctr" defTabSz="825500" rtl="0" latinLnBrk="0">
        <a:lnSpc>
          <a:spcPct val="100000"/>
        </a:lnSpc>
        <a:spcBef>
          <a:spcPts val="0"/>
        </a:spcBef>
        <a:spcAft>
          <a:spcPts val="0"/>
        </a:spcAft>
        <a:buClrTx/>
        <a:buSzTx/>
        <a:buFontTx/>
        <a:buNone/>
        <a:tabLst/>
        <a:defRPr b="1" baseline="0" cap="all" i="0" spc="0" strike="noStrike" sz="2400" u="none">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Regular"/>
        </a:defRPr>
      </a:lvl4pPr>
      <a:lvl5pPr marL="0" marR="0" indent="0" algn="ctr" defTabSz="825500" rtl="0" latinLnBrk="0">
        <a:lnSpc>
          <a:spcPct val="100000"/>
        </a:lnSpc>
        <a:spcBef>
          <a:spcPts val="0"/>
        </a:spcBef>
        <a:spcAft>
          <a:spcPts val="0"/>
        </a:spcAft>
        <a:buClrTx/>
        <a:buSzTx/>
        <a:buFontTx/>
        <a:buNone/>
        <a:tabLst/>
        <a:defRPr b="1" baseline="0" cap="all" i="0" spc="0" strike="noStrike" sz="2400" u="none">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Regular"/>
        </a:defRPr>
      </a:lvl5pPr>
      <a:lvl6pPr marL="0" marR="0" indent="0" algn="ctr" defTabSz="825500" rtl="0" latinLnBrk="0">
        <a:lnSpc>
          <a:spcPct val="100000"/>
        </a:lnSpc>
        <a:spcBef>
          <a:spcPts val="0"/>
        </a:spcBef>
        <a:spcAft>
          <a:spcPts val="0"/>
        </a:spcAft>
        <a:buClrTx/>
        <a:buSzTx/>
        <a:buFontTx/>
        <a:buNone/>
        <a:tabLst/>
        <a:defRPr b="1" baseline="0" cap="all" i="0" spc="0" strike="noStrike" sz="2400" u="none">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Regular"/>
        </a:defRPr>
      </a:lvl6pPr>
      <a:lvl7pPr marL="0" marR="0" indent="0" algn="ctr" defTabSz="825500" rtl="0" latinLnBrk="0">
        <a:lnSpc>
          <a:spcPct val="100000"/>
        </a:lnSpc>
        <a:spcBef>
          <a:spcPts val="0"/>
        </a:spcBef>
        <a:spcAft>
          <a:spcPts val="0"/>
        </a:spcAft>
        <a:buClrTx/>
        <a:buSzTx/>
        <a:buFontTx/>
        <a:buNone/>
        <a:tabLst/>
        <a:defRPr b="1" baseline="0" cap="all" i="0" spc="0" strike="noStrike" sz="2400" u="none">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Regular"/>
        </a:defRPr>
      </a:lvl7pPr>
      <a:lvl8pPr marL="0" marR="0" indent="0" algn="ctr" defTabSz="825500" rtl="0" latinLnBrk="0">
        <a:lnSpc>
          <a:spcPct val="100000"/>
        </a:lnSpc>
        <a:spcBef>
          <a:spcPts val="0"/>
        </a:spcBef>
        <a:spcAft>
          <a:spcPts val="0"/>
        </a:spcAft>
        <a:buClrTx/>
        <a:buSzTx/>
        <a:buFontTx/>
        <a:buNone/>
        <a:tabLst/>
        <a:defRPr b="1" baseline="0" cap="all" i="0" spc="0" strike="noStrike" sz="2400" u="none">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Regular"/>
        </a:defRPr>
      </a:lvl8pPr>
      <a:lvl9pPr marL="0" marR="0" indent="0" algn="ctr" defTabSz="825500" rtl="0" latinLnBrk="0">
        <a:lnSpc>
          <a:spcPct val="100000"/>
        </a:lnSpc>
        <a:spcBef>
          <a:spcPts val="0"/>
        </a:spcBef>
        <a:spcAft>
          <a:spcPts val="0"/>
        </a:spcAft>
        <a:buClrTx/>
        <a:buSzTx/>
        <a:buFontTx/>
        <a:buNone/>
        <a:tabLst/>
        <a:defRPr b="1" baseline="0" cap="all" i="0" spc="0" strike="noStrike" sz="2400" u="none">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Regular"/>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png"/><Relationship Id="rId3" Type="http://schemas.openxmlformats.org/officeDocument/2006/relationships/image" Target="../media/image1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5.png"/><Relationship Id="rId3" Type="http://schemas.openxmlformats.org/officeDocument/2006/relationships/image" Target="../media/image16.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7.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png"/><Relationship Id="rId3"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3" name="Assorted pieces of ceramic pottery" descr="Assorted pieces of ceramic pottery"/>
          <p:cNvPicPr>
            <a:picLocks noChangeAspect="1"/>
          </p:cNvPicPr>
          <p:nvPr>
            <p:ph type="pic" idx="21"/>
          </p:nvPr>
        </p:nvPicPr>
        <p:blipFill>
          <a:blip r:embed="rId2">
            <a:extLst/>
          </a:blip>
          <a:stretch>
            <a:fillRect/>
          </a:stretch>
        </p:blipFill>
        <p:spPr>
          <a:xfrm>
            <a:off x="189039" y="139338"/>
            <a:ext cx="24005921" cy="9134938"/>
          </a:xfrm>
          <a:prstGeom prst="rect">
            <a:avLst/>
          </a:prstGeom>
        </p:spPr>
      </p:pic>
      <p:sp>
        <p:nvSpPr>
          <p:cNvPr id="124" name="Online Retail Database System"/>
          <p:cNvSpPr txBox="1"/>
          <p:nvPr/>
        </p:nvSpPr>
        <p:spPr>
          <a:xfrm>
            <a:off x="729793" y="1090156"/>
            <a:ext cx="14505259" cy="2463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cap="all" i="0" spc="528" sz="6600">
                <a:solidFill>
                  <a:srgbClr val="9A6134"/>
                </a:solidFill>
                <a:effectLst>
                  <a:outerShdw sx="100000" sy="100000" kx="0" ky="0" algn="b" rotWithShape="0" blurRad="25400" dist="25400" dir="5520000">
                    <a:srgbClr val="FFFFFF">
                      <a:alpha val="72000"/>
                    </a:srgbClr>
                  </a:outerShdw>
                </a:effectLst>
                <a:latin typeface="Arial Black"/>
                <a:ea typeface="Arial Black"/>
                <a:cs typeface="Arial Black"/>
                <a:sym typeface="Arial Black"/>
              </a:defRPr>
            </a:lvl1pPr>
          </a:lstStyle>
          <a:p>
            <a:pPr/>
            <a:r>
              <a:t>Online Retail Database System</a:t>
            </a:r>
          </a:p>
        </p:txBody>
      </p:sp>
      <p:sp>
        <p:nvSpPr>
          <p:cNvPr id="125" name="Presented By:…"/>
          <p:cNvSpPr txBox="1"/>
          <p:nvPr>
            <p:ph type="body" idx="1"/>
          </p:nvPr>
        </p:nvSpPr>
        <p:spPr>
          <a:xfrm>
            <a:off x="15739003" y="9237205"/>
            <a:ext cx="25570887" cy="5576178"/>
          </a:xfrm>
          <a:prstGeom prst="rect">
            <a:avLst/>
          </a:prstGeom>
        </p:spPr>
        <p:txBody>
          <a:bodyPr anchor="ctr"/>
          <a:lstStyle/>
          <a:p>
            <a:pPr algn="just" defTabSz="412750">
              <a:lnSpc>
                <a:spcPct val="100000"/>
              </a:lnSpc>
              <a:spcBef>
                <a:spcPts val="2200"/>
              </a:spcBef>
              <a:defRPr b="1" cap="none" spc="0" sz="3200" u="sng">
                <a:solidFill>
                  <a:srgbClr val="000000"/>
                </a:solidFill>
                <a:effectLst>
                  <a:outerShdw sx="100000" sy="100000" kx="0" ky="0" algn="b" rotWithShape="0" blurRad="12700" dist="12700" dir="5520000">
                    <a:srgbClr val="FFFFFF">
                      <a:alpha val="71999"/>
                    </a:srgbClr>
                  </a:outerShdw>
                </a:effectLst>
                <a:latin typeface="Calibri"/>
                <a:ea typeface="Calibri"/>
                <a:cs typeface="Calibri"/>
                <a:sym typeface="Calibri"/>
              </a:defRPr>
            </a:pPr>
            <a:r>
              <a:t>Presented By:</a:t>
            </a:r>
          </a:p>
          <a:p>
            <a:pPr algn="just" defTabSz="412750">
              <a:lnSpc>
                <a:spcPct val="100000"/>
              </a:lnSpc>
              <a:spcBef>
                <a:spcPts val="2200"/>
              </a:spcBef>
              <a:defRPr b="1" cap="none" spc="0" sz="2700">
                <a:solidFill>
                  <a:srgbClr val="000000"/>
                </a:solidFill>
                <a:effectLst>
                  <a:outerShdw sx="100000" sy="100000" kx="0" ky="0" algn="b" rotWithShape="0" blurRad="12700" dist="12700" dir="5520000">
                    <a:srgbClr val="FFFFFF">
                      <a:alpha val="71999"/>
                    </a:srgbClr>
                  </a:outerShdw>
                </a:effectLst>
                <a:latin typeface="Calibri"/>
                <a:ea typeface="Calibri"/>
                <a:cs typeface="Calibri"/>
                <a:sym typeface="Calibri"/>
              </a:defRPr>
            </a:pPr>
            <a:r>
              <a:t>"Padedham, Ms. Akhila" &lt;ap72332n@pace.edu&gt;</a:t>
            </a:r>
          </a:p>
          <a:p>
            <a:pPr algn="just" defTabSz="412750">
              <a:lnSpc>
                <a:spcPct val="100000"/>
              </a:lnSpc>
              <a:spcBef>
                <a:spcPts val="2200"/>
              </a:spcBef>
              <a:defRPr b="1" cap="none" spc="0" sz="2700">
                <a:solidFill>
                  <a:srgbClr val="000000"/>
                </a:solidFill>
                <a:effectLst>
                  <a:outerShdw sx="100000" sy="100000" kx="0" ky="0" algn="b" rotWithShape="0" blurRad="12700" dist="12700" dir="5520000">
                    <a:srgbClr val="FFFFFF">
                      <a:alpha val="71999"/>
                    </a:srgbClr>
                  </a:outerShdw>
                </a:effectLst>
                <a:latin typeface="Calibri"/>
                <a:ea typeface="Calibri"/>
                <a:cs typeface="Calibri"/>
                <a:sym typeface="Calibri"/>
              </a:defRPr>
            </a:pPr>
            <a:r>
              <a:t>"Vanka, Ms. Srija" &lt;sv90712n@pace.edu&gt;</a:t>
            </a:r>
          </a:p>
          <a:p>
            <a:pPr algn="just" defTabSz="412750">
              <a:lnSpc>
                <a:spcPct val="100000"/>
              </a:lnSpc>
              <a:spcBef>
                <a:spcPts val="2200"/>
              </a:spcBef>
              <a:defRPr b="1" cap="none" spc="0" sz="2700">
                <a:solidFill>
                  <a:srgbClr val="000000"/>
                </a:solidFill>
                <a:effectLst>
                  <a:outerShdw sx="100000" sy="100000" kx="0" ky="0" algn="b" rotWithShape="0" blurRad="12700" dist="12700" dir="5520000">
                    <a:srgbClr val="FFFFFF">
                      <a:alpha val="71999"/>
                    </a:srgbClr>
                  </a:outerShdw>
                </a:effectLst>
                <a:latin typeface="Calibri"/>
                <a:ea typeface="Calibri"/>
                <a:cs typeface="Calibri"/>
                <a:sym typeface="Calibri"/>
              </a:defRPr>
            </a:pPr>
            <a:r>
              <a:t>"Pothineni, Mr. Harsha" &lt;hp82069n@pace.edu&gt;</a:t>
            </a:r>
          </a:p>
          <a:p>
            <a:pPr algn="just" defTabSz="412750">
              <a:lnSpc>
                <a:spcPct val="100000"/>
              </a:lnSpc>
              <a:spcBef>
                <a:spcPts val="2200"/>
              </a:spcBef>
              <a:defRPr b="1" cap="none" spc="0" sz="2700">
                <a:solidFill>
                  <a:srgbClr val="000000"/>
                </a:solidFill>
                <a:effectLst>
                  <a:outerShdw sx="100000" sy="100000" kx="0" ky="0" algn="b" rotWithShape="0" blurRad="12700" dist="12700" dir="5520000">
                    <a:srgbClr val="FFFFFF">
                      <a:alpha val="71999"/>
                    </a:srgbClr>
                  </a:outerShdw>
                </a:effectLst>
                <a:latin typeface="Calibri"/>
                <a:ea typeface="Calibri"/>
                <a:cs typeface="Calibri"/>
                <a:sym typeface="Calibri"/>
              </a:defRPr>
            </a:pPr>
            <a:r>
              <a:t>"Nadar, Mr. Jegan" &lt;jn44669n@pace.edu&gt;</a:t>
            </a:r>
          </a:p>
          <a:p>
            <a:pPr algn="just" defTabSz="412750">
              <a:lnSpc>
                <a:spcPct val="100000"/>
              </a:lnSpc>
              <a:spcBef>
                <a:spcPts val="2200"/>
              </a:spcBef>
              <a:defRPr b="1" cap="none" spc="0" sz="2700">
                <a:solidFill>
                  <a:srgbClr val="000000"/>
                </a:solidFill>
                <a:effectLst>
                  <a:outerShdw sx="100000" sy="100000" kx="0" ky="0" algn="b" rotWithShape="0" blurRad="12700" dist="12700" dir="5520000">
                    <a:srgbClr val="FFFFFF">
                      <a:alpha val="71999"/>
                    </a:srgbClr>
                  </a:outerShdw>
                </a:effectLst>
                <a:latin typeface="Calibri"/>
                <a:ea typeface="Calibri"/>
                <a:cs typeface="Calibri"/>
                <a:sym typeface="Calibri"/>
              </a:defRPr>
            </a:pPr>
            <a:r>
              <a:t>"Chirakala, Mr. Purna Chandu" &lt;pc73275n@pace.edu&gt;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6" name="Image" descr="Image"/>
          <p:cNvPicPr>
            <a:picLocks noChangeAspect="1"/>
          </p:cNvPicPr>
          <p:nvPr/>
        </p:nvPicPr>
        <p:blipFill>
          <a:blip r:embed="rId2">
            <a:extLst/>
          </a:blip>
          <a:stretch>
            <a:fillRect/>
          </a:stretch>
        </p:blipFill>
        <p:spPr>
          <a:xfrm>
            <a:off x="4455948" y="3482502"/>
            <a:ext cx="15472104" cy="8497520"/>
          </a:xfrm>
          <a:prstGeom prst="rect">
            <a:avLst/>
          </a:prstGeom>
          <a:ln w="12700">
            <a:miter lim="400000"/>
          </a:ln>
        </p:spPr>
      </p:pic>
      <p:sp>
        <p:nvSpPr>
          <p:cNvPr id="157" name="Update:"/>
          <p:cNvSpPr txBox="1"/>
          <p:nvPr/>
        </p:nvSpPr>
        <p:spPr>
          <a:xfrm>
            <a:off x="1284259" y="953117"/>
            <a:ext cx="3025382"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376" sz="4700">
                <a:solidFill>
                  <a:srgbClr val="3E3B39"/>
                </a:solidFill>
                <a:effectLst>
                  <a:outerShdw sx="100000" sy="100000" kx="0" ky="0" algn="b" rotWithShape="0" blurRad="25400" dist="25400" dir="5520000">
                    <a:srgbClr val="FFFFFF">
                      <a:alpha val="72000"/>
                    </a:srgbClr>
                  </a:outerShdw>
                </a:effectLst>
              </a:defRPr>
            </a:lvl1pPr>
          </a:lstStyle>
          <a:p>
            <a:pPr/>
            <a:r>
              <a:t>Update:</a:t>
            </a:r>
          </a:p>
        </p:txBody>
      </p:sp>
      <p:sp>
        <p:nvSpPr>
          <p:cNvPr id="158" name="The UPDATE statement is used to modify the existing records in a table."/>
          <p:cNvSpPr txBox="1"/>
          <p:nvPr/>
        </p:nvSpPr>
        <p:spPr>
          <a:xfrm>
            <a:off x="3164781" y="2209234"/>
            <a:ext cx="16977941" cy="6965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just">
              <a:spcBef>
                <a:spcPts val="4500"/>
              </a:spcBef>
              <a:defRPr i="0" sz="4600">
                <a:solidFill>
                  <a:srgbClr val="000000"/>
                </a:solidFill>
                <a:latin typeface="Calibri"/>
                <a:ea typeface="Calibri"/>
                <a:cs typeface="Calibri"/>
                <a:sym typeface="Calibri"/>
              </a:defRPr>
            </a:lvl1pPr>
          </a:lstStyle>
          <a:p>
            <a:pPr/>
            <a:r>
              <a:t>The UPDATE statement is used to modify the existing records in a table.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Delete:"/>
          <p:cNvSpPr txBox="1"/>
          <p:nvPr/>
        </p:nvSpPr>
        <p:spPr>
          <a:xfrm>
            <a:off x="1433925" y="995656"/>
            <a:ext cx="2856459"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376" sz="4700">
                <a:solidFill>
                  <a:srgbClr val="3E3B39"/>
                </a:solidFill>
                <a:effectLst>
                  <a:outerShdw sx="100000" sy="100000" kx="0" ky="0" algn="b" rotWithShape="0" blurRad="25400" dist="25400" dir="5520000">
                    <a:srgbClr val="FFFFFF">
                      <a:alpha val="72000"/>
                    </a:srgbClr>
                  </a:outerShdw>
                </a:effectLst>
              </a:defRPr>
            </a:lvl1pPr>
          </a:lstStyle>
          <a:p>
            <a:pPr/>
            <a:r>
              <a:t>Delete:</a:t>
            </a:r>
          </a:p>
        </p:txBody>
      </p:sp>
      <p:pic>
        <p:nvPicPr>
          <p:cNvPr id="161" name="Image" descr="Image"/>
          <p:cNvPicPr>
            <a:picLocks noChangeAspect="1"/>
          </p:cNvPicPr>
          <p:nvPr/>
        </p:nvPicPr>
        <p:blipFill>
          <a:blip r:embed="rId2">
            <a:extLst/>
          </a:blip>
          <a:stretch>
            <a:fillRect/>
          </a:stretch>
        </p:blipFill>
        <p:spPr>
          <a:xfrm>
            <a:off x="3931106" y="3433014"/>
            <a:ext cx="15888979" cy="9024939"/>
          </a:xfrm>
          <a:prstGeom prst="rect">
            <a:avLst/>
          </a:prstGeom>
          <a:ln w="12700">
            <a:miter lim="400000"/>
          </a:ln>
        </p:spPr>
      </p:pic>
      <p:sp>
        <p:nvSpPr>
          <p:cNvPr id="162" name="The DELETE statement is used to delete existing records in a table."/>
          <p:cNvSpPr txBox="1"/>
          <p:nvPr/>
        </p:nvSpPr>
        <p:spPr>
          <a:xfrm>
            <a:off x="3118068" y="2072031"/>
            <a:ext cx="15781481" cy="83083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just">
              <a:spcBef>
                <a:spcPts val="4500"/>
              </a:spcBef>
              <a:defRPr i="0" sz="4600">
                <a:solidFill>
                  <a:srgbClr val="000000"/>
                </a:solidFill>
                <a:latin typeface="Calibri"/>
                <a:ea typeface="Calibri"/>
                <a:cs typeface="Calibri"/>
                <a:sym typeface="Calibri"/>
              </a:defRPr>
            </a:pPr>
            <a:r>
              <a:t>The DELETE statement is used to delete existing records in a table</a:t>
            </a:r>
            <a:r>
              <a:rPr sz="5700"/>
              <a: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4" name="Image" descr="Image"/>
          <p:cNvPicPr>
            <a:picLocks noChangeAspect="1"/>
          </p:cNvPicPr>
          <p:nvPr/>
        </p:nvPicPr>
        <p:blipFill>
          <a:blip r:embed="rId2">
            <a:extLst/>
          </a:blip>
          <a:stretch>
            <a:fillRect/>
          </a:stretch>
        </p:blipFill>
        <p:spPr>
          <a:xfrm>
            <a:off x="4248563" y="3687998"/>
            <a:ext cx="15536529" cy="8750175"/>
          </a:xfrm>
          <a:prstGeom prst="rect">
            <a:avLst/>
          </a:prstGeom>
          <a:ln w="12700">
            <a:miter lim="400000"/>
          </a:ln>
        </p:spPr>
      </p:pic>
      <p:sp>
        <p:nvSpPr>
          <p:cNvPr id="165" name="Aggregate Function(SUM):"/>
          <p:cNvSpPr txBox="1"/>
          <p:nvPr/>
        </p:nvSpPr>
        <p:spPr>
          <a:xfrm>
            <a:off x="1383052" y="1005177"/>
            <a:ext cx="9585402"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352">
                <a:solidFill>
                  <a:srgbClr val="3E3B39"/>
                </a:solidFill>
                <a:effectLst>
                  <a:outerShdw sx="100000" sy="100000" kx="0" ky="0" algn="b" rotWithShape="0" blurRad="25400" dist="25400" dir="5520000">
                    <a:srgbClr val="FFFFFF">
                      <a:alpha val="72000"/>
                    </a:srgbClr>
                  </a:outerShdw>
                </a:effectLst>
              </a:defRPr>
            </a:lvl1pPr>
          </a:lstStyle>
          <a:p>
            <a:pPr/>
            <a:r>
              <a:t>Aggregate Function(SUM):</a:t>
            </a:r>
          </a:p>
        </p:txBody>
      </p:sp>
      <p:sp>
        <p:nvSpPr>
          <p:cNvPr id="166" name="The SUM() function returns the total sum of a numeric column."/>
          <p:cNvSpPr txBox="1"/>
          <p:nvPr/>
        </p:nvSpPr>
        <p:spPr>
          <a:xfrm>
            <a:off x="4392555" y="2483395"/>
            <a:ext cx="15252825" cy="83083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just">
              <a:spcBef>
                <a:spcPts val="4500"/>
              </a:spcBef>
              <a:defRPr i="0" sz="4600">
                <a:solidFill>
                  <a:srgbClr val="000000"/>
                </a:solidFill>
                <a:latin typeface="Calibri"/>
                <a:ea typeface="Calibri"/>
                <a:cs typeface="Calibri"/>
                <a:sym typeface="Calibri"/>
              </a:defRPr>
            </a:pPr>
            <a:r>
              <a:t>The SUM() function returns the total sum of a numeric column</a:t>
            </a:r>
            <a:r>
              <a:rPr sz="5700"/>
              <a:t>. </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8" name="Image" descr="Image"/>
          <p:cNvPicPr>
            <a:picLocks noChangeAspect="1"/>
          </p:cNvPicPr>
          <p:nvPr/>
        </p:nvPicPr>
        <p:blipFill>
          <a:blip r:embed="rId2">
            <a:extLst/>
          </a:blip>
          <a:stretch>
            <a:fillRect/>
          </a:stretch>
        </p:blipFill>
        <p:spPr>
          <a:xfrm>
            <a:off x="3855546" y="3913661"/>
            <a:ext cx="16322564" cy="7870224"/>
          </a:xfrm>
          <a:prstGeom prst="rect">
            <a:avLst/>
          </a:prstGeom>
          <a:ln w="12700">
            <a:miter lim="400000"/>
          </a:ln>
        </p:spPr>
      </p:pic>
      <p:sp>
        <p:nvSpPr>
          <p:cNvPr id="169" name="Joins:"/>
          <p:cNvSpPr txBox="1"/>
          <p:nvPr/>
        </p:nvSpPr>
        <p:spPr>
          <a:xfrm>
            <a:off x="1162561" y="987388"/>
            <a:ext cx="2585086" cy="96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400" sz="5000">
                <a:solidFill>
                  <a:srgbClr val="3E3B39"/>
                </a:solidFill>
                <a:effectLst>
                  <a:outerShdw sx="100000" sy="100000" kx="0" ky="0" algn="b" rotWithShape="0" blurRad="25400" dist="25400" dir="5520000">
                    <a:srgbClr val="FFFFFF">
                      <a:alpha val="72000"/>
                    </a:srgbClr>
                  </a:outerShdw>
                </a:effectLst>
              </a:defRPr>
            </a:lvl1pPr>
          </a:lstStyle>
          <a:p>
            <a:pPr/>
            <a:r>
              <a:t>Joins:</a:t>
            </a:r>
          </a:p>
        </p:txBody>
      </p:sp>
      <p:sp>
        <p:nvSpPr>
          <p:cNvPr id="170" name="The LEFT JOIN keyword returns all records from the left table (table1), and the matching records (if any) from the right table (table2)."/>
          <p:cNvSpPr txBox="1"/>
          <p:nvPr/>
        </p:nvSpPr>
        <p:spPr>
          <a:xfrm>
            <a:off x="3008311" y="2057491"/>
            <a:ext cx="19854464" cy="14204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just">
              <a:spcBef>
                <a:spcPts val="4500"/>
              </a:spcBef>
              <a:defRPr i="0" sz="4600">
                <a:solidFill>
                  <a:srgbClr val="000000"/>
                </a:solidFill>
                <a:latin typeface="Calibri"/>
                <a:ea typeface="Calibri"/>
                <a:cs typeface="Calibri"/>
                <a:sym typeface="Calibri"/>
              </a:defRPr>
            </a:lvl1pPr>
          </a:lstStyle>
          <a:p>
            <a:pPr/>
            <a:r>
              <a:t>The LEFT JOIN keyword returns all records from the left table (table1), and the matching records (if any) from the right table (table2).</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An SQL Subquery, is a SELECT query within another query. It is also known as Inner query or Nested query and the query containing it is the outer query."/>
          <p:cNvSpPr txBox="1"/>
          <p:nvPr/>
        </p:nvSpPr>
        <p:spPr>
          <a:xfrm>
            <a:off x="2178370" y="1994423"/>
            <a:ext cx="19322258" cy="130467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just">
              <a:spcBef>
                <a:spcPts val="4500"/>
              </a:spcBef>
              <a:defRPr i="0" sz="4200">
                <a:solidFill>
                  <a:srgbClr val="000000"/>
                </a:solidFill>
                <a:latin typeface="Calibri"/>
                <a:ea typeface="Calibri"/>
                <a:cs typeface="Calibri"/>
                <a:sym typeface="Calibri"/>
              </a:defRPr>
            </a:lvl1pPr>
          </a:lstStyle>
          <a:p>
            <a:pPr/>
            <a:r>
              <a:t>An SQL Subquery, is a SELECT query within another query. It is also known as Inner query or Nested query and the query containing it is the outer query.</a:t>
            </a:r>
          </a:p>
        </p:txBody>
      </p:sp>
      <p:sp>
        <p:nvSpPr>
          <p:cNvPr id="173" name="Subquery(Nested query):"/>
          <p:cNvSpPr txBox="1"/>
          <p:nvPr/>
        </p:nvSpPr>
        <p:spPr>
          <a:xfrm>
            <a:off x="1264476" y="890519"/>
            <a:ext cx="10121076" cy="952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391" sz="4900">
                <a:solidFill>
                  <a:srgbClr val="3E3B39"/>
                </a:solidFill>
                <a:effectLst>
                  <a:outerShdw sx="100000" sy="100000" kx="0" ky="0" algn="b" rotWithShape="0" blurRad="25400" dist="25400" dir="5520000">
                    <a:srgbClr val="FFFFFF">
                      <a:alpha val="72000"/>
                    </a:srgbClr>
                  </a:outerShdw>
                </a:effectLst>
              </a:defRPr>
            </a:lvl1pPr>
          </a:lstStyle>
          <a:p>
            <a:pPr/>
            <a:r>
              <a:t>Subquery(Nested query):</a:t>
            </a:r>
          </a:p>
        </p:txBody>
      </p:sp>
      <p:pic>
        <p:nvPicPr>
          <p:cNvPr id="174" name="Image" descr="Image"/>
          <p:cNvPicPr>
            <a:picLocks noChangeAspect="1"/>
          </p:cNvPicPr>
          <p:nvPr/>
        </p:nvPicPr>
        <p:blipFill>
          <a:blip r:embed="rId2">
            <a:extLst/>
          </a:blip>
          <a:stretch>
            <a:fillRect/>
          </a:stretch>
        </p:blipFill>
        <p:spPr>
          <a:xfrm>
            <a:off x="1920791" y="3677630"/>
            <a:ext cx="8811369" cy="8994304"/>
          </a:xfrm>
          <a:prstGeom prst="rect">
            <a:avLst/>
          </a:prstGeom>
          <a:ln w="12700">
            <a:miter lim="400000"/>
          </a:ln>
        </p:spPr>
      </p:pic>
      <p:pic>
        <p:nvPicPr>
          <p:cNvPr id="175" name="Image" descr="Image"/>
          <p:cNvPicPr>
            <a:picLocks noChangeAspect="1"/>
          </p:cNvPicPr>
          <p:nvPr/>
        </p:nvPicPr>
        <p:blipFill>
          <a:blip r:embed="rId3">
            <a:extLst/>
          </a:blip>
          <a:stretch>
            <a:fillRect/>
          </a:stretch>
        </p:blipFill>
        <p:spPr>
          <a:xfrm>
            <a:off x="13529414" y="3650741"/>
            <a:ext cx="9031388" cy="8906385"/>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7" name="Image" descr="Image"/>
          <p:cNvPicPr>
            <a:picLocks noChangeAspect="1"/>
          </p:cNvPicPr>
          <p:nvPr/>
        </p:nvPicPr>
        <p:blipFill>
          <a:blip r:embed="rId2">
            <a:extLst/>
          </a:blip>
          <a:stretch>
            <a:fillRect/>
          </a:stretch>
        </p:blipFill>
        <p:spPr>
          <a:xfrm>
            <a:off x="839572" y="6119055"/>
            <a:ext cx="11065289" cy="6269639"/>
          </a:xfrm>
          <a:prstGeom prst="rect">
            <a:avLst/>
          </a:prstGeom>
          <a:ln w="12700">
            <a:miter lim="400000"/>
          </a:ln>
        </p:spPr>
      </p:pic>
      <p:pic>
        <p:nvPicPr>
          <p:cNvPr id="178" name="Image" descr="Image"/>
          <p:cNvPicPr>
            <a:picLocks noChangeAspect="1"/>
          </p:cNvPicPr>
          <p:nvPr/>
        </p:nvPicPr>
        <p:blipFill>
          <a:blip r:embed="rId3">
            <a:extLst/>
          </a:blip>
          <a:stretch>
            <a:fillRect/>
          </a:stretch>
        </p:blipFill>
        <p:spPr>
          <a:xfrm>
            <a:off x="11985907" y="6148751"/>
            <a:ext cx="11554960" cy="6210249"/>
          </a:xfrm>
          <a:prstGeom prst="rect">
            <a:avLst/>
          </a:prstGeom>
          <a:ln w="12700">
            <a:miter lim="400000"/>
          </a:ln>
        </p:spPr>
      </p:pic>
      <p:sp>
        <p:nvSpPr>
          <p:cNvPr id="179" name="A savepoint is a point within a transaction where you can set a marker to which you can later roll back. It allows you to create a point in the transaction process to which you can return if needed. Savepoints are useful in scenarios where you want to ma"/>
          <p:cNvSpPr txBox="1"/>
          <p:nvPr/>
        </p:nvSpPr>
        <p:spPr>
          <a:xfrm>
            <a:off x="1400664" y="2651342"/>
            <a:ext cx="21582672" cy="2868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just">
              <a:spcBef>
                <a:spcPts val="4500"/>
              </a:spcBef>
              <a:defRPr i="0" sz="4600">
                <a:solidFill>
                  <a:srgbClr val="000000"/>
                </a:solidFill>
                <a:latin typeface="Calibri"/>
                <a:ea typeface="Calibri"/>
                <a:cs typeface="Calibri"/>
                <a:sym typeface="Calibri"/>
              </a:defRPr>
            </a:lvl1pPr>
          </a:lstStyle>
          <a:p>
            <a:pPr/>
            <a:r>
              <a:t>A savepoint is a point within a transaction where you can set a marker to which you can later roll back. It allows you to create a point in the transaction process to which you can return if needed. Savepoints are useful in scenarios where you want to make partial changes within a transaction and have the ability to undo those changes selectively.</a:t>
            </a:r>
          </a:p>
        </p:txBody>
      </p:sp>
      <p:sp>
        <p:nvSpPr>
          <p:cNvPr id="180" name="Savepoint:"/>
          <p:cNvSpPr txBox="1"/>
          <p:nvPr/>
        </p:nvSpPr>
        <p:spPr>
          <a:xfrm>
            <a:off x="1010098" y="1107799"/>
            <a:ext cx="4184563"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376" sz="4700">
                <a:solidFill>
                  <a:srgbClr val="3E3B39"/>
                </a:solidFill>
                <a:effectLst>
                  <a:outerShdw sx="100000" sy="100000" kx="0" ky="0" algn="b" rotWithShape="0" blurRad="25400" dist="25400" dir="5520000">
                    <a:srgbClr val="FFFFFF">
                      <a:alpha val="72000"/>
                    </a:srgbClr>
                  </a:outerShdw>
                </a:effectLst>
              </a:defRPr>
            </a:lvl1pPr>
          </a:lstStyle>
          <a:p>
            <a:pPr/>
            <a:r>
              <a:t>Savepoint: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2" name="Image" descr="Image"/>
          <p:cNvPicPr>
            <a:picLocks noChangeAspect="1"/>
          </p:cNvPicPr>
          <p:nvPr/>
        </p:nvPicPr>
        <p:blipFill>
          <a:blip r:embed="rId2">
            <a:extLst/>
          </a:blip>
          <a:stretch>
            <a:fillRect/>
          </a:stretch>
        </p:blipFill>
        <p:spPr>
          <a:xfrm>
            <a:off x="6183250" y="5310004"/>
            <a:ext cx="12017498" cy="7314020"/>
          </a:xfrm>
          <a:prstGeom prst="rect">
            <a:avLst/>
          </a:prstGeom>
          <a:ln w="12700">
            <a:miter lim="400000"/>
          </a:ln>
        </p:spPr>
      </p:pic>
      <p:sp>
        <p:nvSpPr>
          <p:cNvPr id="183" name="A rollback is an operation that undoes or cancels the effects of one or more transactions, returning the system to a previous state. It is used to revert changes made during a transaction, either entirely or up to a specified savepoint."/>
          <p:cNvSpPr txBox="1"/>
          <p:nvPr/>
        </p:nvSpPr>
        <p:spPr>
          <a:xfrm>
            <a:off x="1938739" y="2752626"/>
            <a:ext cx="21195894" cy="21443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just">
              <a:spcBef>
                <a:spcPts val="4500"/>
              </a:spcBef>
              <a:defRPr i="0" sz="4600">
                <a:solidFill>
                  <a:srgbClr val="000000"/>
                </a:solidFill>
                <a:latin typeface="Calibri"/>
                <a:ea typeface="Calibri"/>
                <a:cs typeface="Calibri"/>
                <a:sym typeface="Calibri"/>
              </a:defRPr>
            </a:lvl1pPr>
          </a:lstStyle>
          <a:p>
            <a:pPr/>
            <a:r>
              <a:t>A rollback is an operation that undoes or cancels the effects of one or more transactions, returning the system to a previous state. It is used to revert changes made during a transaction, either entirely or up to a specified savepoint.</a:t>
            </a:r>
          </a:p>
        </p:txBody>
      </p:sp>
      <p:sp>
        <p:nvSpPr>
          <p:cNvPr id="184" name="Rollback:"/>
          <p:cNvSpPr txBox="1"/>
          <p:nvPr/>
        </p:nvSpPr>
        <p:spPr>
          <a:xfrm>
            <a:off x="1114485" y="1112751"/>
            <a:ext cx="4421672" cy="1016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423" sz="5300">
                <a:solidFill>
                  <a:srgbClr val="3E3B39"/>
                </a:solidFill>
                <a:effectLst>
                  <a:outerShdw sx="100000" sy="100000" kx="0" ky="0" algn="b" rotWithShape="0" blurRad="25400" dist="25400" dir="5520000">
                    <a:srgbClr val="FFFFFF">
                      <a:alpha val="72000"/>
                    </a:srgbClr>
                  </a:outerShdw>
                </a:effectLst>
              </a:defRPr>
            </a:lvl1pPr>
          </a:lstStyle>
          <a:p>
            <a:pPr/>
            <a:r>
              <a:t>Rollback:</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Views:"/>
          <p:cNvSpPr txBox="1"/>
          <p:nvPr/>
        </p:nvSpPr>
        <p:spPr>
          <a:xfrm>
            <a:off x="1074594" y="775016"/>
            <a:ext cx="2574037"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384" sz="4800">
                <a:solidFill>
                  <a:srgbClr val="3E3B39"/>
                </a:solidFill>
                <a:effectLst>
                  <a:outerShdw sx="100000" sy="100000" kx="0" ky="0" algn="b" rotWithShape="0" blurRad="25400" dist="25400" dir="5520000">
                    <a:srgbClr val="FFFFFF">
                      <a:alpha val="72000"/>
                    </a:srgbClr>
                  </a:outerShdw>
                </a:effectLst>
              </a:defRPr>
            </a:lvl1pPr>
          </a:lstStyle>
          <a:p>
            <a:pPr/>
            <a:r>
              <a:t>Views:</a:t>
            </a:r>
          </a:p>
        </p:txBody>
      </p:sp>
      <p:sp>
        <p:nvSpPr>
          <p:cNvPr id="187" name="A view in SQL is a virtual table that is stored in the database with an associated name. It is actually a composition of a table in the form of a predefined SQL query. A view can contain rows from an existing table (all or selected). A view can be create"/>
          <p:cNvSpPr txBox="1"/>
          <p:nvPr/>
        </p:nvSpPr>
        <p:spPr>
          <a:xfrm>
            <a:off x="1878776" y="1736767"/>
            <a:ext cx="21351126" cy="28682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4500"/>
              </a:spcBef>
              <a:defRPr i="0" sz="4600">
                <a:solidFill>
                  <a:srgbClr val="000000"/>
                </a:solidFill>
                <a:latin typeface="Calibri"/>
                <a:ea typeface="Calibri"/>
                <a:cs typeface="Calibri"/>
                <a:sym typeface="Calibri"/>
              </a:defRPr>
            </a:lvl1pPr>
          </a:lstStyle>
          <a:p>
            <a:pPr/>
            <a:r>
              <a:t>A view in SQL is a virtual table that is stored in the database with an associated name. It is actually a composition of a table in the form of a predefined SQL query. A view can contain rows from an existing table (all or selected). A view can be created from one or many tables. Unless indexed, a view does not exist in a database.</a:t>
            </a:r>
          </a:p>
        </p:txBody>
      </p:sp>
      <p:pic>
        <p:nvPicPr>
          <p:cNvPr id="188" name="Image" descr="Image"/>
          <p:cNvPicPr>
            <a:picLocks noChangeAspect="1"/>
          </p:cNvPicPr>
          <p:nvPr/>
        </p:nvPicPr>
        <p:blipFill>
          <a:blip r:embed="rId2">
            <a:extLst/>
          </a:blip>
          <a:stretch>
            <a:fillRect/>
          </a:stretch>
        </p:blipFill>
        <p:spPr>
          <a:xfrm>
            <a:off x="7529163" y="4626983"/>
            <a:ext cx="8394463" cy="8049822"/>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0" name="Image" descr="Image"/>
          <p:cNvPicPr>
            <a:picLocks noChangeAspect="1"/>
          </p:cNvPicPr>
          <p:nvPr/>
        </p:nvPicPr>
        <p:blipFill>
          <a:blip r:embed="rId2">
            <a:extLst/>
          </a:blip>
          <a:stretch>
            <a:fillRect/>
          </a:stretch>
        </p:blipFill>
        <p:spPr>
          <a:xfrm>
            <a:off x="4382672" y="3904288"/>
            <a:ext cx="15618656" cy="8785494"/>
          </a:xfrm>
          <a:prstGeom prst="rect">
            <a:avLst/>
          </a:prstGeom>
          <a:ln w="12700">
            <a:miter lim="400000"/>
          </a:ln>
        </p:spPr>
      </p:pic>
      <p:sp>
        <p:nvSpPr>
          <p:cNvPr id="191" name="INDEXING:"/>
          <p:cNvSpPr txBox="1"/>
          <p:nvPr>
            <p:ph type="title" idx="4294967295"/>
          </p:nvPr>
        </p:nvSpPr>
        <p:spPr>
          <a:xfrm>
            <a:off x="1271021" y="781268"/>
            <a:ext cx="4723106" cy="966819"/>
          </a:xfrm>
          <a:prstGeom prst="rect">
            <a:avLst/>
          </a:prstGeom>
        </p:spPr>
        <p:txBody>
          <a:bodyPr anchor="ctr"/>
          <a:lstStyle>
            <a:lvl1pPr algn="l">
              <a:defRPr spc="384" sz="4800"/>
            </a:lvl1pPr>
          </a:lstStyle>
          <a:p>
            <a:pPr/>
            <a:r>
              <a:t>INDEXING:</a:t>
            </a:r>
          </a:p>
        </p:txBody>
      </p:sp>
      <p:sp>
        <p:nvSpPr>
          <p:cNvPr id="192" name="The CREATE INDEX  statement is used to create indexes in tables.…"/>
          <p:cNvSpPr txBox="1"/>
          <p:nvPr>
            <p:ph type="body" sz="quarter" idx="4294967295"/>
          </p:nvPr>
        </p:nvSpPr>
        <p:spPr>
          <a:xfrm>
            <a:off x="1700021" y="1785455"/>
            <a:ext cx="20983958" cy="2081464"/>
          </a:xfrm>
          <a:prstGeom prst="rect">
            <a:avLst/>
          </a:prstGeom>
        </p:spPr>
        <p:txBody>
          <a:bodyPr/>
          <a:lstStyle/>
          <a:p>
            <a:pPr marL="0" indent="0" defTabSz="487044">
              <a:spcBef>
                <a:spcPts val="1000"/>
              </a:spcBef>
              <a:buSzTx/>
              <a:buNone/>
              <a:defRPr sz="3893">
                <a:effectLst>
                  <a:outerShdw sx="100000" sy="100000" kx="0" ky="0" algn="b" rotWithShape="0" blurRad="14985" dist="14985" dir="5520000">
                    <a:srgbClr val="FFFFFF">
                      <a:alpha val="71999"/>
                    </a:srgbClr>
                  </a:outerShdw>
                </a:effectLst>
              </a:defRPr>
            </a:pPr>
            <a:r>
              <a:t>The CREATE INDEX </a:t>
            </a:r>
            <a:r>
              <a:t> </a:t>
            </a:r>
            <a:r>
              <a:t>statement is used to create indexes in tables.</a:t>
            </a:r>
          </a:p>
          <a:p>
            <a:pPr marL="0" indent="0" defTabSz="487044">
              <a:spcBef>
                <a:spcPts val="1000"/>
              </a:spcBef>
              <a:buSzTx/>
              <a:buNone/>
              <a:defRPr sz="3893">
                <a:effectLst>
                  <a:outerShdw sx="100000" sy="100000" kx="0" ky="0" algn="b" rotWithShape="0" blurRad="14985" dist="14985" dir="5520000">
                    <a:srgbClr val="FFFFFF">
                      <a:alpha val="71999"/>
                    </a:srgbClr>
                  </a:outerShdw>
                </a:effectLst>
              </a:defRPr>
            </a:pPr>
            <a:r>
              <a:t>Indexes are used to retrieve data from the database more quickly than otherwise. </a:t>
            </a:r>
          </a:p>
          <a:p>
            <a:pPr marL="0" indent="0" defTabSz="487044">
              <a:spcBef>
                <a:spcPts val="1000"/>
              </a:spcBef>
              <a:buSzTx/>
              <a:buNone/>
              <a:defRPr sz="3893">
                <a:effectLst>
                  <a:outerShdw sx="100000" sy="100000" kx="0" ky="0" algn="b" rotWithShape="0" blurRad="14985" dist="14985" dir="5520000">
                    <a:srgbClr val="FFFFFF">
                      <a:alpha val="71999"/>
                    </a:srgbClr>
                  </a:outerShdw>
                </a:effectLst>
              </a:defRPr>
            </a:pPr>
            <a:r>
              <a:t>The users cannot see the indexes, they are just used to speed up searches/queries.</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ecurity Measures"/>
          <p:cNvSpPr txBox="1"/>
          <p:nvPr/>
        </p:nvSpPr>
        <p:spPr>
          <a:xfrm>
            <a:off x="8564557" y="754307"/>
            <a:ext cx="7984948" cy="1003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416" sz="5200">
                <a:solidFill>
                  <a:srgbClr val="3E3B39"/>
                </a:solidFill>
                <a:effectLst>
                  <a:outerShdw sx="100000" sy="100000" kx="0" ky="0" algn="b" rotWithShape="0" blurRad="25400" dist="25400" dir="5520000">
                    <a:srgbClr val="FFFFFF">
                      <a:alpha val="72000"/>
                    </a:srgbClr>
                  </a:outerShdw>
                </a:effectLst>
              </a:defRPr>
            </a:lvl1pPr>
          </a:lstStyle>
          <a:p>
            <a:pPr/>
            <a:r>
              <a:t>Security Measures</a:t>
            </a:r>
          </a:p>
        </p:txBody>
      </p:sp>
      <p:sp>
        <p:nvSpPr>
          <p:cNvPr id="195" name="Secure Sockets Layer (SSL) Encryption: Implement SSL encryption to secure data transmitted between clients (web browsers) and the online retail system. This prevents unauthorized interception of sensitive information during transactions.…"/>
          <p:cNvSpPr txBox="1"/>
          <p:nvPr/>
        </p:nvSpPr>
        <p:spPr>
          <a:xfrm>
            <a:off x="1615770" y="2101149"/>
            <a:ext cx="21695700" cy="99786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19100" indent="-419100" algn="l">
              <a:spcBef>
                <a:spcPts val="4500"/>
              </a:spcBef>
              <a:buSzPct val="75000"/>
              <a:buChar char="•"/>
              <a:defRPr i="0" sz="3300">
                <a:solidFill>
                  <a:srgbClr val="000000"/>
                </a:solidFill>
                <a:latin typeface="Calibri"/>
                <a:ea typeface="Calibri"/>
                <a:cs typeface="Calibri"/>
                <a:sym typeface="Calibri"/>
              </a:defRPr>
            </a:pPr>
            <a:r>
              <a:rPr b="1"/>
              <a:t>Secure Sockets Layer (SSL) Encryption:</a:t>
            </a:r>
            <a:r>
              <a:t> Implement SSL encryption to secure data transmitted between clients (web browsers) and the online retail system. This prevents unauthorized interception of sensitive information during transactions.</a:t>
            </a:r>
          </a:p>
          <a:p>
            <a:pPr marL="419100" indent="-419100" algn="l">
              <a:spcBef>
                <a:spcPts val="4500"/>
              </a:spcBef>
              <a:buSzPct val="75000"/>
              <a:buChar char="•"/>
              <a:defRPr i="0" sz="3300">
                <a:solidFill>
                  <a:srgbClr val="000000"/>
                </a:solidFill>
                <a:latin typeface="Calibri"/>
                <a:ea typeface="Calibri"/>
                <a:cs typeface="Calibri"/>
                <a:sym typeface="Calibri"/>
              </a:defRPr>
            </a:pPr>
            <a:r>
              <a:rPr b="1"/>
              <a:t>User Authentication and Authorization:</a:t>
            </a:r>
            <a:r>
              <a:t> Use strong authentication mechanisms for user logins, such as username/password combinations or multi-factor authentication (MFA).</a:t>
            </a:r>
          </a:p>
          <a:p>
            <a:pPr marL="419100" indent="-419100" algn="l">
              <a:spcBef>
                <a:spcPts val="4500"/>
              </a:spcBef>
              <a:buSzPct val="75000"/>
              <a:buChar char="•"/>
              <a:defRPr i="0" sz="3300">
                <a:solidFill>
                  <a:srgbClr val="000000"/>
                </a:solidFill>
                <a:latin typeface="Calibri"/>
                <a:ea typeface="Calibri"/>
                <a:cs typeface="Calibri"/>
                <a:sym typeface="Calibri"/>
              </a:defRPr>
            </a:pPr>
            <a:r>
              <a:rPr b="1"/>
              <a:t>Payment Card Industry Data Security Standard (PCI DSS) Compliance:</a:t>
            </a:r>
            <a:r>
              <a:t> If the online retail system handles credit card transactions, ensure compliance with PCI DSS standards. This includes secure storage of cardholder data, encryption, access controls, and regular security assessments.</a:t>
            </a:r>
          </a:p>
          <a:p>
            <a:pPr marL="419100" indent="-419100" algn="l">
              <a:spcBef>
                <a:spcPts val="4500"/>
              </a:spcBef>
              <a:buSzPct val="75000"/>
              <a:buChar char="•"/>
              <a:defRPr i="0" sz="3300">
                <a:solidFill>
                  <a:srgbClr val="000000"/>
                </a:solidFill>
                <a:latin typeface="Calibri"/>
                <a:ea typeface="Calibri"/>
                <a:cs typeface="Calibri"/>
                <a:sym typeface="Calibri"/>
              </a:defRPr>
            </a:pPr>
            <a:r>
              <a:rPr b="1"/>
              <a:t>Data Encryption: </a:t>
            </a:r>
            <a:r>
              <a:t>Encrypt sensitive data, both in transit and at rest. Utilize encryption mechanisms provided by the database system to protect customer information stored in the database.</a:t>
            </a:r>
          </a:p>
          <a:p>
            <a:pPr marL="419100" indent="-419100" algn="l">
              <a:spcBef>
                <a:spcPts val="4500"/>
              </a:spcBef>
              <a:buSzPct val="75000"/>
              <a:buChar char="•"/>
              <a:defRPr i="0" sz="3300">
                <a:solidFill>
                  <a:srgbClr val="000000"/>
                </a:solidFill>
                <a:latin typeface="Calibri"/>
                <a:ea typeface="Calibri"/>
                <a:cs typeface="Calibri"/>
                <a:sym typeface="Calibri"/>
              </a:defRPr>
            </a:pPr>
            <a:r>
              <a:rPr b="1"/>
              <a:t>Regular Security Audits and Monitoring:</a:t>
            </a:r>
            <a:r>
              <a:t> Conduct regular security audits and monitoring of the online retail system. This includes reviewing logs for unusual activities, monitoring system performance, and identifying potential security incidents.</a:t>
            </a:r>
          </a:p>
          <a:p>
            <a:pPr marL="419100" indent="-419100" algn="l">
              <a:spcBef>
                <a:spcPts val="4500"/>
              </a:spcBef>
              <a:buSzPct val="75000"/>
              <a:buChar char="•"/>
              <a:defRPr i="0" sz="3300">
                <a:solidFill>
                  <a:srgbClr val="000000"/>
                </a:solidFill>
                <a:latin typeface="Calibri"/>
                <a:ea typeface="Calibri"/>
                <a:cs typeface="Calibri"/>
                <a:sym typeface="Calibri"/>
              </a:defRPr>
            </a:pPr>
            <a:r>
              <a:rPr b="1"/>
              <a:t>Secure Coding Practices:</a:t>
            </a:r>
            <a:r>
              <a:t> Follow secure coding practices to prevent common web application vulnerabilities, such as SQL injection, cross-site scripting (XSS), and cross-site request forgery (CSRF). Regularly update and patch web application frameworks and libraries.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The Online Retail Database System enhances e-commerce operations by addressing challenges like extensive product ranges, diverse vendor networks, and digitally inclined consumers.…"/>
          <p:cNvSpPr txBox="1"/>
          <p:nvPr>
            <p:ph type="body" idx="4294967295"/>
          </p:nvPr>
        </p:nvSpPr>
        <p:spPr>
          <a:xfrm>
            <a:off x="1183354" y="2979073"/>
            <a:ext cx="21511546" cy="8958927"/>
          </a:xfrm>
          <a:prstGeom prst="rect">
            <a:avLst/>
          </a:prstGeom>
        </p:spPr>
        <p:txBody>
          <a:bodyPr/>
          <a:lstStyle/>
          <a:p>
            <a:pPr marL="891753" indent="-891753" defTabSz="602615">
              <a:spcBef>
                <a:spcPts val="3200"/>
              </a:spcBef>
              <a:buClr>
                <a:srgbClr val="B31166"/>
              </a:buClr>
              <a:buSzPct val="80000"/>
              <a:buChar char="▪"/>
              <a:defRPr sz="4100">
                <a:effectLst>
                  <a:outerShdw sx="100000" sy="100000" kx="0" ky="0" algn="b" rotWithShape="0" blurRad="12700" dist="18542" dir="5520000">
                    <a:srgbClr val="FFFFFF">
                      <a:alpha val="71999"/>
                    </a:srgbClr>
                  </a:outerShdw>
                </a:effectLst>
              </a:defRPr>
            </a:pPr>
            <a:r>
              <a:t>The Online Retail Database System enhances e-commerce operations by addressing challenges like extensive product ranges, diverse vendor networks, and digitally inclined consumers.</a:t>
            </a:r>
          </a:p>
          <a:p>
            <a:pPr marL="891753" indent="-891753" defTabSz="602615">
              <a:spcBef>
                <a:spcPts val="3200"/>
              </a:spcBef>
              <a:buClr>
                <a:srgbClr val="B31166"/>
              </a:buClr>
              <a:buSzPct val="80000"/>
              <a:buChar char="▪"/>
              <a:defRPr sz="4100">
                <a:effectLst>
                  <a:outerShdw sx="100000" sy="100000" kx="0" ky="0" algn="b" rotWithShape="0" blurRad="12700" dist="18542" dir="5520000">
                    <a:srgbClr val="FFFFFF">
                      <a:alpha val="71999"/>
                    </a:srgbClr>
                  </a:outerShdw>
                </a:effectLst>
              </a:defRPr>
            </a:pPr>
            <a:r>
              <a:t>It handles various data categories, including product listings, user profiles, purchase records, and inventory statuses, making it a critical resource for e-commerce success.</a:t>
            </a:r>
          </a:p>
          <a:p>
            <a:pPr marL="891753" indent="-891753" defTabSz="602615">
              <a:spcBef>
                <a:spcPts val="3200"/>
              </a:spcBef>
              <a:buClr>
                <a:srgbClr val="B31166"/>
              </a:buClr>
              <a:buSzPct val="80000"/>
              <a:buChar char="▪"/>
              <a:defRPr sz="4100">
                <a:effectLst>
                  <a:outerShdw sx="100000" sy="100000" kx="0" ky="0" algn="b" rotWithShape="0" blurRad="12700" dist="18542" dir="5520000">
                    <a:srgbClr val="FFFFFF">
                      <a:alpha val="71999"/>
                    </a:srgbClr>
                  </a:outerShdw>
                </a:effectLst>
              </a:defRPr>
            </a:pPr>
            <a:r>
              <a:t>The system emphasizes interconnectedness, instant accessibility, and adaptability, ensuring smooth communication between consumers, vendors, and managers.</a:t>
            </a:r>
          </a:p>
          <a:p>
            <a:pPr marL="891753" indent="-891753" defTabSz="602615">
              <a:spcBef>
                <a:spcPts val="3200"/>
              </a:spcBef>
              <a:buClr>
                <a:srgbClr val="B31166"/>
              </a:buClr>
              <a:buSzPct val="80000"/>
              <a:buChar char="▪"/>
              <a:defRPr sz="4100">
                <a:effectLst>
                  <a:outerShdw sx="100000" sy="100000" kx="0" ky="0" algn="b" rotWithShape="0" blurRad="12700" dist="18542" dir="5520000">
                    <a:srgbClr val="FFFFFF">
                      <a:alpha val="71999"/>
                    </a:srgbClr>
                  </a:outerShdw>
                </a:effectLst>
              </a:defRPr>
            </a:pPr>
            <a:r>
              <a:t>It uses cutting-edge database architecture methods and the entity-relationship model to maintain data uniformity and precision, simplifying inquiries and analytics.</a:t>
            </a:r>
          </a:p>
          <a:p>
            <a:pPr marL="891753" indent="-891753" defTabSz="602615">
              <a:spcBef>
                <a:spcPts val="3200"/>
              </a:spcBef>
              <a:buClr>
                <a:srgbClr val="B31166"/>
              </a:buClr>
              <a:buSzPct val="80000"/>
              <a:buChar char="▪"/>
              <a:defRPr sz="4100">
                <a:effectLst>
                  <a:outerShdw sx="100000" sy="100000" kx="0" ky="0" algn="b" rotWithShape="0" blurRad="12700" dist="18542" dir="5520000">
                    <a:srgbClr val="FFFFFF">
                      <a:alpha val="71999"/>
                    </a:srgbClr>
                  </a:outerShdw>
                </a:effectLst>
              </a:defRPr>
            </a:pPr>
            <a:r>
              <a:t>The system is flexible, scalable, and capable of handling spikes in consumer activity, new products, and increased transaction frequencies, making it essential for thriving e-commerce businesses.</a:t>
            </a:r>
          </a:p>
        </p:txBody>
      </p:sp>
      <p:sp>
        <p:nvSpPr>
          <p:cNvPr id="128" name="Title 9"/>
          <p:cNvSpPr txBox="1"/>
          <p:nvPr/>
        </p:nvSpPr>
        <p:spPr>
          <a:xfrm>
            <a:off x="1637015" y="1288477"/>
            <a:ext cx="15795684" cy="113601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l" defTabSz="751205">
              <a:defRPr b="1" cap="all" i="0" spc="400" sz="6000">
                <a:solidFill>
                  <a:srgbClr val="3E3B39"/>
                </a:solidFill>
                <a:effectLst>
                  <a:outerShdw sx="100000" sy="100000" kx="0" ky="0" algn="b" rotWithShape="0" blurRad="25400" dist="23114" dir="5520000">
                    <a:srgbClr val="FFFFFF">
                      <a:alpha val="72000"/>
                    </a:srgbClr>
                  </a:outerShdw>
                </a:effectLst>
              </a:defRPr>
            </a:lvl1pPr>
          </a:lstStyle>
          <a:p>
            <a:pPr/>
            <a:r>
              <a:t>Online Retail Database System</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The Online Retail Database System is a sophisticated infrastructure vital for modern e-commerce, designed to handle diverse data types and facilitate seamless interactions between consumers, vendors, and managers. It employs advanced database architectur"/>
          <p:cNvSpPr txBox="1"/>
          <p:nvPr>
            <p:ph type="body" idx="4294967295"/>
          </p:nvPr>
        </p:nvSpPr>
        <p:spPr>
          <a:xfrm>
            <a:off x="1162050" y="2791775"/>
            <a:ext cx="22059901" cy="7751450"/>
          </a:xfrm>
          <a:prstGeom prst="rect">
            <a:avLst/>
          </a:prstGeom>
        </p:spPr>
        <p:txBody>
          <a:bodyPr/>
          <a:lstStyle/>
          <a:p>
            <a:pPr lvl="1" marL="0" indent="228600">
              <a:spcBef>
                <a:spcPts val="1700"/>
              </a:spcBef>
              <a:buSzTx/>
              <a:buNone/>
              <a:defRPr sz="4400"/>
            </a:pPr>
          </a:p>
          <a:p>
            <a:pPr lvl="1" marL="0" indent="228600">
              <a:spcBef>
                <a:spcPts val="1700"/>
              </a:spcBef>
              <a:buSzTx/>
              <a:buNone/>
              <a:defRPr sz="4400"/>
            </a:pPr>
            <a:r>
              <a:t>The Online Retail Database System is a sophisticated infrastructure vital for modern e-commerce, designed to handle diverse data types and facilitate seamless interactions between consumers, vendors, and managers. It employs advanced database architecture and the entity-relationship model, ensuring data precision and offering valuable insights for strategic decision-making. This system is not only adaptable and scalable, but it also adheres to stringent business rules, enhancing transaction efficiency and customer satisfaction. In essence, it's a crucial tool for e- commerce businesses, driving them towards success and customer approval in a rapidly evolving digital marketplace. </a:t>
            </a:r>
          </a:p>
        </p:txBody>
      </p:sp>
      <p:sp>
        <p:nvSpPr>
          <p:cNvPr id="198" name="Conclusion"/>
          <p:cNvSpPr txBox="1"/>
          <p:nvPr>
            <p:ph type="title" idx="4294967295"/>
          </p:nvPr>
        </p:nvSpPr>
        <p:spPr>
          <a:xfrm>
            <a:off x="1831573" y="1271751"/>
            <a:ext cx="19507201" cy="1880270"/>
          </a:xfrm>
          <a:prstGeom prst="rect">
            <a:avLst/>
          </a:prstGeom>
        </p:spPr>
        <p:txBody>
          <a:bodyPr anchor="ctr"/>
          <a:lstStyle/>
          <a:p>
            <a:pPr/>
            <a:r>
              <a:t>Conclusion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Title 3"/>
          <p:cNvSpPr txBox="1"/>
          <p:nvPr/>
        </p:nvSpPr>
        <p:spPr>
          <a:xfrm>
            <a:off x="1225021" y="880243"/>
            <a:ext cx="6205268" cy="1533742"/>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l" defTabSz="643888">
              <a:defRPr b="1" cap="all" i="0" spc="400" sz="5100">
                <a:solidFill>
                  <a:srgbClr val="3E3B39"/>
                </a:solidFill>
                <a:effectLst>
                  <a:outerShdw sx="100000" sy="100000" kx="0" ky="0" algn="b" rotWithShape="0" blurRad="25400" dist="19812" dir="5520000">
                    <a:srgbClr val="FFFFFF">
                      <a:alpha val="72000"/>
                    </a:srgbClr>
                  </a:outerShdw>
                </a:effectLst>
              </a:defRPr>
            </a:lvl1pPr>
          </a:lstStyle>
          <a:p>
            <a:pPr/>
            <a:r>
              <a:t>Business rules</a:t>
            </a:r>
          </a:p>
        </p:txBody>
      </p:sp>
      <p:sp>
        <p:nvSpPr>
          <p:cNvPr id="131" name="Content Placeholder 2"/>
          <p:cNvSpPr txBox="1"/>
          <p:nvPr/>
        </p:nvSpPr>
        <p:spPr>
          <a:xfrm>
            <a:off x="1139552" y="2632028"/>
            <a:ext cx="22104896" cy="1001386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577473" indent="-577473"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Uniqueness: Each element has a unique identifier.</a:t>
            </a:r>
          </a:p>
          <a:p>
            <a:pPr marL="577473" indent="-577473"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Product Listing: Sellers list products within one category at a time.</a:t>
            </a:r>
          </a:p>
          <a:p>
            <a:pPr marL="577473" indent="-577473"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Order Specificity: Orders link to a specific customer and may contain multiple products.</a:t>
            </a:r>
          </a:p>
          <a:p>
            <a:pPr marL="577473" indent="-577473"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Review Traceability: Reviews are linked to specific products and buyers.</a:t>
            </a:r>
          </a:p>
          <a:p>
            <a:pPr marL="577473" indent="-577473"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Seller-Customer Interaction: Sellers respond to buyers who've ordered or inquired.</a:t>
            </a:r>
          </a:p>
          <a:p>
            <a:pPr marL="577473" indent="-577473"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Product Attributes: Complete product info is required.</a:t>
            </a:r>
          </a:p>
          <a:p>
            <a:pPr marL="620334" indent="-620334"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Transaction Completeness: Confirmed transactions include order details.</a:t>
            </a:r>
          </a:p>
          <a:p>
            <a:pPr marL="620334" indent="-620334"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Inquiry Responsiveness: Timely responses to inquiries are crucial.</a:t>
            </a:r>
          </a:p>
          <a:p>
            <a:pPr marL="620334" indent="-620334"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Shipping Consistency: Shipped orders have shipment records.</a:t>
            </a:r>
          </a:p>
          <a:p>
            <a:pPr marL="620334" indent="-620334"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Customer Account Validity: Complete accounts are needed for ordering.</a:t>
            </a:r>
          </a:p>
          <a:p>
            <a:pPr marL="620334" indent="-620334" algn="just" defTabSz="536575">
              <a:spcBef>
                <a:spcPts val="2900"/>
              </a:spcBef>
              <a:buClr>
                <a:srgbClr val="B31166"/>
              </a:buClr>
              <a:buSzPct val="80000"/>
              <a:buChar char="▪"/>
              <a:defRPr i="0" sz="3700">
                <a:solidFill>
                  <a:srgbClr val="000000"/>
                </a:solidFill>
                <a:effectLst>
                  <a:outerShdw sx="100000" sy="100000" kx="0" ky="0" algn="b" rotWithShape="0" blurRad="12700" dist="16510" dir="5520000">
                    <a:srgbClr val="FFFFFF">
                      <a:alpha val="71999"/>
                    </a:srgbClr>
                  </a:outerShdw>
                </a:effectLst>
                <a:latin typeface="Calibri"/>
                <a:ea typeface="Calibri"/>
                <a:cs typeface="Calibri"/>
                <a:sym typeface="Calibri"/>
              </a:defRPr>
            </a:pPr>
            <a:r>
              <a:t>Stock Availability: Products reflect current stock status; out-of-stock items can't be ordered</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An ER (Entity-Relationship) diagram is a visual representation of the data model that depicts the relationships among entities in a database. It is a graphical tool used in database design to illustrate the structure of a database and the relationships b"/>
          <p:cNvSpPr txBox="1"/>
          <p:nvPr>
            <p:ph type="body" idx="4294967295"/>
          </p:nvPr>
        </p:nvSpPr>
        <p:spPr>
          <a:xfrm>
            <a:off x="986335" y="2413143"/>
            <a:ext cx="22411330" cy="11241755"/>
          </a:xfrm>
          <a:prstGeom prst="rect">
            <a:avLst/>
          </a:prstGeom>
        </p:spPr>
        <p:txBody>
          <a:bodyPr/>
          <a:lstStyle/>
          <a:p>
            <a:pPr marL="0" indent="0" defTabSz="652144">
              <a:spcBef>
                <a:spcPts val="3500"/>
              </a:spcBef>
              <a:buSzTx/>
              <a:buNone/>
              <a:defRPr sz="4500">
                <a:effectLst>
                  <a:outerShdw sx="100000" sy="100000" kx="0" ky="0" algn="b" rotWithShape="0" blurRad="25400" dist="20066" dir="5520000">
                    <a:srgbClr val="FFFFFF">
                      <a:alpha val="71999"/>
                    </a:srgbClr>
                  </a:outerShdw>
                </a:effectLst>
              </a:defRPr>
            </a:pPr>
            <a:r>
              <a:t>An ER (Entity-Relationship) diagram is a visual representation of the data model that depicts the relationships among entities in a database. It is a graphical tool used in database design to illustrate the structure of a database and the relationships between different entities within that database.</a:t>
            </a:r>
          </a:p>
          <a:p>
            <a:pPr marL="0" indent="0" defTabSz="652144">
              <a:spcBef>
                <a:spcPts val="3500"/>
              </a:spcBef>
              <a:buSzTx/>
              <a:buNone/>
              <a:defRPr sz="4500">
                <a:effectLst>
                  <a:outerShdw sx="100000" sy="100000" kx="0" ky="0" algn="b" rotWithShape="0" blurRad="25400" dist="20066" dir="5520000">
                    <a:srgbClr val="FFFFFF">
                      <a:alpha val="71999"/>
                    </a:srgbClr>
                  </a:outerShdw>
                </a:effectLst>
              </a:defRPr>
            </a:pPr>
            <a:r>
              <a:t>In an ER diagram, entities are represented by rectangles, and the relationships between entities are depicted by connecting lines. Each entity typically corresponds to a table in the database, and the attributes of the entity are represented within the rectangle. The relationships, shown by lines connecting entities, define how the data in one table relates to the data in another.</a:t>
            </a:r>
          </a:p>
          <a:p>
            <a:pPr marL="0" indent="0" defTabSz="652144">
              <a:spcBef>
                <a:spcPts val="3500"/>
              </a:spcBef>
              <a:buSzTx/>
              <a:buNone/>
              <a:defRPr sz="4500">
                <a:effectLst>
                  <a:outerShdw sx="100000" sy="100000" kx="0" ky="0" algn="b" rotWithShape="0" blurRad="25400" dist="20066" dir="5520000">
                    <a:srgbClr val="FFFFFF">
                      <a:alpha val="71999"/>
                    </a:srgbClr>
                  </a:outerShdw>
                </a:effectLst>
              </a:defRPr>
            </a:pPr>
            <a:r>
              <a:t>There are different types of relationships, such as one-to-one, one-to-many, and many-to-many, which are indicated by various symbols and connecting lines. The ER diagram provides a clear and concise way to communicate the database schema, helping both developers and stakeholders understand the structure of the database and how data entities are related to each other.</a:t>
            </a:r>
          </a:p>
        </p:txBody>
      </p:sp>
      <p:sp>
        <p:nvSpPr>
          <p:cNvPr id="134" name="ENTITY RELATIONAL MODEL"/>
          <p:cNvSpPr txBox="1"/>
          <p:nvPr>
            <p:ph type="title" idx="4294967295"/>
          </p:nvPr>
        </p:nvSpPr>
        <p:spPr>
          <a:xfrm>
            <a:off x="948535" y="927100"/>
            <a:ext cx="10591018" cy="1139343"/>
          </a:xfrm>
          <a:prstGeom prst="rect">
            <a:avLst/>
          </a:prstGeom>
        </p:spPr>
        <p:txBody>
          <a:bodyPr/>
          <a:lstStyle>
            <a:lvl1pPr>
              <a:defRPr spc="300" sz="4500"/>
            </a:lvl1pPr>
          </a:lstStyle>
          <a:p>
            <a:pPr/>
            <a:r>
              <a:t>ENTITY RELATIONAL MODEL</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Content Placeholder 4"/>
          <p:cNvSpPr txBox="1"/>
          <p:nvPr/>
        </p:nvSpPr>
        <p:spPr>
          <a:xfrm>
            <a:off x="1005160" y="1219030"/>
            <a:ext cx="11349119" cy="1089694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marL="750093" indent="-750093"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Customer</a:t>
            </a:r>
          </a:p>
          <a:p>
            <a:pPr lvl="1" marL="945117" indent="-625077"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ID, Name, Email, Password, Address, Phone</a:t>
            </a:r>
          </a:p>
          <a:p>
            <a:pPr lvl="1" marL="945117" indent="-625077"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Places (Order), Submits (Review), Makes (Inquiry)</a:t>
            </a:r>
          </a:p>
          <a:p>
            <a:pPr marL="750093" indent="-750093"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Seller</a:t>
            </a:r>
          </a:p>
          <a:p>
            <a:pPr lvl="1" marL="945117" indent="-625077"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ID, StoreName, Contact, lists (Product)</a:t>
            </a:r>
          </a:p>
          <a:p>
            <a:pPr marL="750093" indent="-750093"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Product</a:t>
            </a:r>
          </a:p>
          <a:p>
            <a:pPr lvl="1" marL="945117" indent="-625077"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ID, Name, Price, CategoryID, SellerID, Stock</a:t>
            </a:r>
          </a:p>
          <a:p>
            <a:pPr lvl="1" marL="945117" indent="-625077"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Belongs_to (Category), Listed_by (Seller), Included_in (OrderDetail), Reviewed (Review)</a:t>
            </a:r>
          </a:p>
          <a:p>
            <a:pPr marL="750093" indent="-750093"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Category</a:t>
            </a:r>
          </a:p>
          <a:p>
            <a:pPr lvl="1" marL="945117" indent="-625077" algn="just" defTabSz="577850">
              <a:spcBef>
                <a:spcPts val="3100"/>
              </a:spcBef>
              <a:buClr>
                <a:srgbClr val="B31166"/>
              </a:buClr>
              <a:buSzPct val="80000"/>
              <a:buChar char="▪"/>
              <a:defRPr i="0" sz="3900">
                <a:solidFill>
                  <a:srgbClr val="000000"/>
                </a:solidFill>
                <a:effectLst>
                  <a:outerShdw sx="100000" sy="100000" kx="0" ky="0" algn="b" rotWithShape="0" blurRad="12700" dist="17780" dir="5520000">
                    <a:srgbClr val="FFFFFF">
                      <a:alpha val="71999"/>
                    </a:srgbClr>
                  </a:outerShdw>
                </a:effectLst>
                <a:latin typeface="Calibri"/>
                <a:ea typeface="Calibri"/>
                <a:cs typeface="Calibri"/>
                <a:sym typeface="Calibri"/>
              </a:defRPr>
            </a:pPr>
            <a:r>
              <a:t>ID, CategoryName, has (Product)</a:t>
            </a:r>
          </a:p>
        </p:txBody>
      </p:sp>
      <p:sp>
        <p:nvSpPr>
          <p:cNvPr id="137" name="Content Placeholder 8"/>
          <p:cNvSpPr txBox="1"/>
          <p:nvPr/>
        </p:nvSpPr>
        <p:spPr>
          <a:xfrm>
            <a:off x="13119909" y="1343312"/>
            <a:ext cx="10149218" cy="1102937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928400" indent="-928400" algn="just" defTabSz="627379">
              <a:spcBef>
                <a:spcPts val="3400"/>
              </a:spcBef>
              <a:buClr>
                <a:srgbClr val="B31166"/>
              </a:buClr>
              <a:buSzPct val="80000"/>
              <a:buChar char="▪"/>
              <a:defRPr i="0" sz="4300">
                <a:solidFill>
                  <a:srgbClr val="000000"/>
                </a:solidFill>
                <a:effectLst>
                  <a:outerShdw sx="100000" sy="100000" kx="0" ky="0" algn="b" rotWithShape="0" blurRad="25400" dist="19304" dir="5520000">
                    <a:srgbClr val="FFFFFF">
                      <a:alpha val="71999"/>
                    </a:srgbClr>
                  </a:outerShdw>
                </a:effectLst>
                <a:latin typeface="Calibri"/>
                <a:ea typeface="Calibri"/>
                <a:cs typeface="Calibri"/>
                <a:sym typeface="Calibri"/>
              </a:defRPr>
            </a:pPr>
            <a:r>
              <a:t>Order</a:t>
            </a:r>
            <a:endParaRPr sz="1200">
              <a:solidFill>
                <a:srgbClr val="404040"/>
              </a:solidFill>
              <a:latin typeface="Times New Roman"/>
              <a:ea typeface="Times New Roman"/>
              <a:cs typeface="Times New Roman"/>
              <a:sym typeface="Times New Roman"/>
            </a:endParaRPr>
          </a:p>
          <a:p>
            <a:pPr lvl="1" marL="1121139" indent="-773667" algn="just" defTabSz="627379">
              <a:spcBef>
                <a:spcPts val="3400"/>
              </a:spcBef>
              <a:buClr>
                <a:srgbClr val="B31166"/>
              </a:buClr>
              <a:buSzPct val="80000"/>
              <a:buChar char="▪"/>
              <a:defRPr i="0" sz="4300">
                <a:solidFill>
                  <a:srgbClr val="000000"/>
                </a:solidFill>
                <a:effectLst>
                  <a:outerShdw sx="100000" sy="100000" kx="0" ky="0" algn="b" rotWithShape="0" blurRad="25400" dist="19304" dir="5520000">
                    <a:srgbClr val="FFFFFF">
                      <a:alpha val="71999"/>
                    </a:srgbClr>
                  </a:outerShdw>
                </a:effectLst>
                <a:latin typeface="Calibri"/>
                <a:ea typeface="Calibri"/>
                <a:cs typeface="Calibri"/>
                <a:sym typeface="Calibri"/>
              </a:defRPr>
            </a:pPr>
            <a:r>
              <a:t>ID, CustomerID, Date, Status</a:t>
            </a:r>
            <a:endParaRPr sz="1200">
              <a:solidFill>
                <a:srgbClr val="404040"/>
              </a:solidFill>
            </a:endParaRPr>
          </a:p>
          <a:p>
            <a:pPr lvl="1" marL="1121139" indent="-773667" algn="just" defTabSz="627379">
              <a:spcBef>
                <a:spcPts val="3400"/>
              </a:spcBef>
              <a:buClr>
                <a:srgbClr val="B31166"/>
              </a:buClr>
              <a:buSzPct val="80000"/>
              <a:buChar char="▪"/>
              <a:defRPr i="0" sz="4300">
                <a:solidFill>
                  <a:srgbClr val="000000"/>
                </a:solidFill>
                <a:effectLst>
                  <a:outerShdw sx="100000" sy="100000" kx="0" ky="0" algn="b" rotWithShape="0" blurRad="25400" dist="19304" dir="5520000">
                    <a:srgbClr val="FFFFFF">
                      <a:alpha val="71999"/>
                    </a:srgbClr>
                  </a:outerShdw>
                </a:effectLst>
                <a:latin typeface="Calibri"/>
                <a:ea typeface="Calibri"/>
                <a:cs typeface="Calibri"/>
                <a:sym typeface="Calibri"/>
              </a:defRPr>
            </a:pPr>
            <a:r>
              <a:t>Placed_by (Customer), Contains (OrderDetail), Has (Transaction), Sent_via (Shipment)</a:t>
            </a:r>
            <a:endParaRPr sz="1200">
              <a:solidFill>
                <a:srgbClr val="404040"/>
              </a:solidFill>
            </a:endParaRPr>
          </a:p>
          <a:p>
            <a:pPr marL="928400" indent="-928400" algn="just" defTabSz="627379">
              <a:spcBef>
                <a:spcPts val="3400"/>
              </a:spcBef>
              <a:buClr>
                <a:srgbClr val="B31166"/>
              </a:buClr>
              <a:buSzPct val="80000"/>
              <a:buChar char="▪"/>
              <a:defRPr i="0" sz="4300">
                <a:solidFill>
                  <a:srgbClr val="000000"/>
                </a:solidFill>
                <a:effectLst>
                  <a:outerShdw sx="100000" sy="100000" kx="0" ky="0" algn="b" rotWithShape="0" blurRad="25400" dist="19304" dir="5520000">
                    <a:srgbClr val="FFFFFF">
                      <a:alpha val="71999"/>
                    </a:srgbClr>
                  </a:outerShdw>
                </a:effectLst>
                <a:latin typeface="Calibri"/>
                <a:ea typeface="Calibri"/>
                <a:cs typeface="Calibri"/>
                <a:sym typeface="Calibri"/>
              </a:defRPr>
            </a:pPr>
            <a:r>
              <a:t>OrderDetail</a:t>
            </a:r>
            <a:endParaRPr sz="1200">
              <a:solidFill>
                <a:srgbClr val="404040"/>
              </a:solidFill>
              <a:latin typeface="Times New Roman"/>
              <a:ea typeface="Times New Roman"/>
              <a:cs typeface="Times New Roman"/>
              <a:sym typeface="Times New Roman"/>
            </a:endParaRPr>
          </a:p>
          <a:p>
            <a:pPr lvl="1" marL="1121139" indent="-773667" algn="just" defTabSz="627379">
              <a:spcBef>
                <a:spcPts val="3400"/>
              </a:spcBef>
              <a:buClr>
                <a:srgbClr val="B31166"/>
              </a:buClr>
              <a:buSzPct val="80000"/>
              <a:buChar char="▪"/>
              <a:defRPr i="0" sz="4300">
                <a:solidFill>
                  <a:srgbClr val="000000"/>
                </a:solidFill>
                <a:effectLst>
                  <a:outerShdw sx="100000" sy="100000" kx="0" ky="0" algn="b" rotWithShape="0" blurRad="25400" dist="19304" dir="5520000">
                    <a:srgbClr val="FFFFFF">
                      <a:alpha val="71999"/>
                    </a:srgbClr>
                  </a:outerShdw>
                </a:effectLst>
                <a:latin typeface="Calibri"/>
                <a:ea typeface="Calibri"/>
                <a:cs typeface="Calibri"/>
                <a:sym typeface="Calibri"/>
              </a:defRPr>
            </a:pPr>
            <a:r>
              <a:t>ID, OrderID, ProductID, Quantity</a:t>
            </a:r>
            <a:endParaRPr sz="1200">
              <a:solidFill>
                <a:srgbClr val="404040"/>
              </a:solidFill>
            </a:endParaRPr>
          </a:p>
          <a:p>
            <a:pPr lvl="1" marL="1121139" indent="-773667" algn="just" defTabSz="627379">
              <a:spcBef>
                <a:spcPts val="3400"/>
              </a:spcBef>
              <a:buClr>
                <a:srgbClr val="B31166"/>
              </a:buClr>
              <a:buSzPct val="80000"/>
              <a:buChar char="▪"/>
              <a:defRPr i="0" sz="4300">
                <a:solidFill>
                  <a:srgbClr val="000000"/>
                </a:solidFill>
                <a:effectLst>
                  <a:outerShdw sx="100000" sy="100000" kx="0" ky="0" algn="b" rotWithShape="0" blurRad="25400" dist="19304" dir="5520000">
                    <a:srgbClr val="FFFFFF">
                      <a:alpha val="71999"/>
                    </a:srgbClr>
                  </a:outerShdw>
                </a:effectLst>
                <a:latin typeface="Calibri"/>
                <a:ea typeface="Calibri"/>
                <a:cs typeface="Calibri"/>
                <a:sym typeface="Calibri"/>
              </a:defRPr>
            </a:pPr>
            <a:r>
              <a:t>Details_of (Order), Includes (Product)</a:t>
            </a:r>
            <a:endParaRPr sz="1200">
              <a:solidFill>
                <a:srgbClr val="404040"/>
              </a:solidFill>
            </a:endParaRPr>
          </a:p>
          <a:p>
            <a:pPr marL="928400" indent="-928400" algn="just" defTabSz="627379">
              <a:spcBef>
                <a:spcPts val="3400"/>
              </a:spcBef>
              <a:buClr>
                <a:srgbClr val="B31166"/>
              </a:buClr>
              <a:buSzPct val="80000"/>
              <a:buChar char="▪"/>
              <a:defRPr i="0" sz="4300">
                <a:solidFill>
                  <a:srgbClr val="000000"/>
                </a:solidFill>
                <a:effectLst>
                  <a:outerShdw sx="100000" sy="100000" kx="0" ky="0" algn="b" rotWithShape="0" blurRad="25400" dist="19304" dir="5520000">
                    <a:srgbClr val="FFFFFF">
                      <a:alpha val="71999"/>
                    </a:srgbClr>
                  </a:outerShdw>
                </a:effectLst>
                <a:latin typeface="Calibri"/>
                <a:ea typeface="Calibri"/>
                <a:cs typeface="Calibri"/>
                <a:sym typeface="Calibri"/>
              </a:defRPr>
            </a:pPr>
            <a:r>
              <a:t>Transaction</a:t>
            </a:r>
            <a:endParaRPr sz="1200">
              <a:solidFill>
                <a:srgbClr val="404040"/>
              </a:solidFill>
              <a:latin typeface="Times New Roman"/>
              <a:ea typeface="Times New Roman"/>
              <a:cs typeface="Times New Roman"/>
              <a:sym typeface="Times New Roman"/>
            </a:endParaRPr>
          </a:p>
          <a:p>
            <a:pPr lvl="1" marL="1121139" indent="-773667" algn="just" defTabSz="627379">
              <a:spcBef>
                <a:spcPts val="3400"/>
              </a:spcBef>
              <a:buClr>
                <a:srgbClr val="B31166"/>
              </a:buClr>
              <a:buSzPct val="80000"/>
              <a:buChar char="▪"/>
              <a:defRPr i="0" sz="4300">
                <a:solidFill>
                  <a:srgbClr val="000000"/>
                </a:solidFill>
                <a:effectLst>
                  <a:outerShdw sx="100000" sy="100000" kx="0" ky="0" algn="b" rotWithShape="0" blurRad="25400" dist="19304" dir="5520000">
                    <a:srgbClr val="FFFFFF">
                      <a:alpha val="71999"/>
                    </a:srgbClr>
                  </a:outerShdw>
                </a:effectLst>
                <a:latin typeface="Calibri"/>
                <a:ea typeface="Calibri"/>
                <a:cs typeface="Calibri"/>
                <a:sym typeface="Calibri"/>
              </a:defRPr>
            </a:pPr>
            <a:r>
              <a:t>ID, OrderID, Amount, Date, Payment</a:t>
            </a:r>
            <a:endParaRPr sz="1200">
              <a:solidFill>
                <a:srgbClr val="404040"/>
              </a:solidFill>
            </a:endParaRPr>
          </a:p>
          <a:p>
            <a:pPr lvl="1" marL="1121139" indent="-773667" algn="just" defTabSz="627379">
              <a:spcBef>
                <a:spcPts val="3400"/>
              </a:spcBef>
              <a:buClr>
                <a:srgbClr val="B31166"/>
              </a:buClr>
              <a:buSzPct val="80000"/>
              <a:buChar char="▪"/>
              <a:defRPr i="0" sz="4300">
                <a:solidFill>
                  <a:srgbClr val="000000"/>
                </a:solidFill>
                <a:effectLst>
                  <a:outerShdw sx="100000" sy="100000" kx="0" ky="0" algn="b" rotWithShape="0" blurRad="25400" dist="19304" dir="5520000">
                    <a:srgbClr val="FFFFFF">
                      <a:alpha val="71999"/>
                    </a:srgbClr>
                  </a:outerShdw>
                </a:effectLst>
                <a:latin typeface="Calibri"/>
                <a:ea typeface="Calibri"/>
                <a:cs typeface="Calibri"/>
                <a:sym typeface="Calibri"/>
              </a:defRPr>
            </a:pPr>
            <a:r>
              <a:t>Belongs_to (Order)</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9" name="Image" descr="Image"/>
          <p:cNvPicPr>
            <a:picLocks noChangeAspect="1"/>
          </p:cNvPicPr>
          <p:nvPr/>
        </p:nvPicPr>
        <p:blipFill>
          <a:blip r:embed="rId2">
            <a:extLst/>
          </a:blip>
          <a:stretch>
            <a:fillRect/>
          </a:stretch>
        </p:blipFill>
        <p:spPr>
          <a:xfrm>
            <a:off x="7772082" y="680996"/>
            <a:ext cx="15656666" cy="11973007"/>
          </a:xfrm>
          <a:prstGeom prst="rect">
            <a:avLst/>
          </a:prstGeom>
          <a:ln w="12700">
            <a:miter lim="400000"/>
          </a:ln>
        </p:spPr>
      </p:pic>
      <p:sp>
        <p:nvSpPr>
          <p:cNvPr id="140" name="Review…"/>
          <p:cNvSpPr txBox="1"/>
          <p:nvPr>
            <p:ph type="body" sz="half" idx="4294967295"/>
          </p:nvPr>
        </p:nvSpPr>
        <p:spPr>
          <a:xfrm>
            <a:off x="1058478" y="1012350"/>
            <a:ext cx="6379910" cy="11023639"/>
          </a:xfrm>
          <a:prstGeom prst="rect">
            <a:avLst/>
          </a:prstGeom>
        </p:spPr>
        <p:txBody>
          <a:bodyPr/>
          <a:lstStyle/>
          <a:p>
            <a:pPr marL="891753" indent="-891753" defTabSz="602615">
              <a:spcBef>
                <a:spcPts val="3200"/>
              </a:spcBef>
              <a:buClr>
                <a:srgbClr val="B31166"/>
              </a:buClr>
              <a:buSzPct val="80000"/>
              <a:buChar char="▪"/>
              <a:defRPr sz="3500">
                <a:effectLst>
                  <a:outerShdw sx="100000" sy="100000" kx="0" ky="0" algn="b" rotWithShape="0" blurRad="12700" dist="18542" dir="5520000">
                    <a:srgbClr val="FFFFFF">
                      <a:alpha val="71999"/>
                    </a:srgbClr>
                  </a:outerShdw>
                </a:effectLst>
              </a:defRPr>
            </a:pPr>
            <a:r>
              <a:t>Review</a:t>
            </a:r>
          </a:p>
          <a:p>
            <a:pPr lvl="1" marL="1076883" indent="-743127" defTabSz="602615">
              <a:spcBef>
                <a:spcPts val="3200"/>
              </a:spcBef>
              <a:buClr>
                <a:srgbClr val="B31166"/>
              </a:buClr>
              <a:buSzPct val="80000"/>
              <a:buChar char="▪"/>
              <a:defRPr sz="3500">
                <a:effectLst>
                  <a:outerShdw sx="100000" sy="100000" kx="0" ky="0" algn="b" rotWithShape="0" blurRad="12700" dist="18542" dir="5520000">
                    <a:srgbClr val="FFFFFF">
                      <a:alpha val="71999"/>
                    </a:srgbClr>
                  </a:outerShdw>
                </a:effectLst>
              </a:defRPr>
            </a:pPr>
            <a:r>
              <a:t>ID, ProductID, CustomerID, Rating, Comment</a:t>
            </a:r>
          </a:p>
          <a:p>
            <a:pPr lvl="1" marL="1076883" indent="-743127" defTabSz="602615">
              <a:spcBef>
                <a:spcPts val="3200"/>
              </a:spcBef>
              <a:buClr>
                <a:srgbClr val="B31166"/>
              </a:buClr>
              <a:buSzPct val="80000"/>
              <a:buChar char="▪"/>
              <a:defRPr sz="3500">
                <a:effectLst>
                  <a:outerShdw sx="100000" sy="100000" kx="0" ky="0" algn="b" rotWithShape="0" blurRad="12700" dist="18542" dir="5520000">
                    <a:srgbClr val="FFFFFF">
                      <a:alpha val="71999"/>
                    </a:srgbClr>
                  </a:outerShdw>
                </a:effectLst>
              </a:defRPr>
            </a:pPr>
            <a:r>
              <a:t>Given_by (Customer), For (Product)</a:t>
            </a:r>
          </a:p>
          <a:p>
            <a:pPr marL="891753" indent="-891753" defTabSz="602615">
              <a:spcBef>
                <a:spcPts val="3200"/>
              </a:spcBef>
              <a:buClr>
                <a:srgbClr val="B31166"/>
              </a:buClr>
              <a:buSzPct val="80000"/>
              <a:buChar char="▪"/>
              <a:defRPr sz="3500">
                <a:effectLst>
                  <a:outerShdw sx="100000" sy="100000" kx="0" ky="0" algn="b" rotWithShape="0" blurRad="12700" dist="18542" dir="5520000">
                    <a:srgbClr val="FFFFFF">
                      <a:alpha val="71999"/>
                    </a:srgbClr>
                  </a:outerShdw>
                </a:effectLst>
              </a:defRPr>
            </a:pPr>
            <a:r>
              <a:t>Inquiry</a:t>
            </a:r>
          </a:p>
          <a:p>
            <a:pPr lvl="1" marL="1076883" indent="-743127" defTabSz="602615">
              <a:spcBef>
                <a:spcPts val="3200"/>
              </a:spcBef>
              <a:buClr>
                <a:srgbClr val="B31166"/>
              </a:buClr>
              <a:buSzPct val="80000"/>
              <a:buChar char="▪"/>
              <a:defRPr sz="3500">
                <a:effectLst>
                  <a:outerShdw sx="100000" sy="100000" kx="0" ky="0" algn="b" rotWithShape="0" blurRad="12700" dist="18542" dir="5520000">
                    <a:srgbClr val="FFFFFF">
                      <a:alpha val="71999"/>
                    </a:srgbClr>
                  </a:outerShdw>
                </a:effectLst>
              </a:defRPr>
            </a:pPr>
            <a:r>
              <a:t>ID, CustomerID, InquiryText, ResponseText, Status</a:t>
            </a:r>
          </a:p>
          <a:p>
            <a:pPr lvl="1" marL="1076883" indent="-743127" defTabSz="602615">
              <a:spcBef>
                <a:spcPts val="3200"/>
              </a:spcBef>
              <a:buClr>
                <a:srgbClr val="B31166"/>
              </a:buClr>
              <a:buSzPct val="80000"/>
              <a:buChar char="▪"/>
              <a:defRPr sz="3500">
                <a:effectLst>
                  <a:outerShdw sx="100000" sy="100000" kx="0" ky="0" algn="b" rotWithShape="0" blurRad="12700" dist="18542" dir="5520000">
                    <a:srgbClr val="FFFFFF">
                      <a:alpha val="71999"/>
                    </a:srgbClr>
                  </a:outerShdw>
                </a:effectLst>
              </a:defRPr>
            </a:pPr>
            <a:r>
              <a:t>Made_by (Customer)</a:t>
            </a:r>
          </a:p>
          <a:p>
            <a:pPr marL="891753" indent="-891753" defTabSz="602615">
              <a:spcBef>
                <a:spcPts val="3200"/>
              </a:spcBef>
              <a:buClr>
                <a:srgbClr val="B31166"/>
              </a:buClr>
              <a:buSzPct val="80000"/>
              <a:buChar char="▪"/>
              <a:defRPr sz="3500">
                <a:effectLst>
                  <a:outerShdw sx="100000" sy="100000" kx="0" ky="0" algn="b" rotWithShape="0" blurRad="12700" dist="18542" dir="5520000">
                    <a:srgbClr val="FFFFFF">
                      <a:alpha val="71999"/>
                    </a:srgbClr>
                  </a:outerShdw>
                </a:effectLst>
              </a:defRPr>
            </a:pPr>
            <a:r>
              <a:t>Shipment</a:t>
            </a:r>
          </a:p>
          <a:p>
            <a:pPr lvl="1" marL="1076883" indent="-743127" defTabSz="602615">
              <a:spcBef>
                <a:spcPts val="3200"/>
              </a:spcBef>
              <a:buClr>
                <a:srgbClr val="B31166"/>
              </a:buClr>
              <a:buSzPct val="80000"/>
              <a:buChar char="▪"/>
              <a:defRPr sz="3500">
                <a:effectLst>
                  <a:outerShdw sx="100000" sy="100000" kx="0" ky="0" algn="b" rotWithShape="0" blurRad="12700" dist="18542" dir="5520000">
                    <a:srgbClr val="FFFFFF">
                      <a:alpha val="71999"/>
                    </a:srgbClr>
                  </a:outerShdw>
                </a:effectLst>
              </a:defRPr>
            </a:pPr>
            <a:r>
              <a:t>ID, OrderID,Date, TrackingNumber, Status</a:t>
            </a:r>
          </a:p>
          <a:p>
            <a:pPr lvl="1" marL="1076883" indent="-743127" defTabSz="602615">
              <a:spcBef>
                <a:spcPts val="3200"/>
              </a:spcBef>
              <a:buClr>
                <a:srgbClr val="B31166"/>
              </a:buClr>
              <a:buSzPct val="80000"/>
              <a:buChar char="▪"/>
              <a:defRPr sz="3500">
                <a:effectLst>
                  <a:outerShdw sx="100000" sy="100000" kx="0" ky="0" algn="b" rotWithShape="0" blurRad="12700" dist="18542" dir="5520000">
                    <a:srgbClr val="FFFFFF">
                      <a:alpha val="71999"/>
                    </a:srgbClr>
                  </a:outerShdw>
                </a:effectLst>
              </a:defRPr>
            </a:pPr>
            <a:r>
              <a:t>Pertains_to (Order)</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2" name="Content Placeholder 7" descr="Content Placeholder 7"/>
          <p:cNvPicPr>
            <a:picLocks noChangeAspect="1"/>
          </p:cNvPicPr>
          <p:nvPr/>
        </p:nvPicPr>
        <p:blipFill>
          <a:blip r:embed="rId2">
            <a:extLst/>
          </a:blip>
          <a:stretch>
            <a:fillRect/>
          </a:stretch>
        </p:blipFill>
        <p:spPr>
          <a:xfrm>
            <a:off x="9590509" y="633008"/>
            <a:ext cx="13618696" cy="12068983"/>
          </a:xfrm>
          <a:prstGeom prst="rect">
            <a:avLst/>
          </a:prstGeom>
          <a:ln w="12700">
            <a:miter lim="400000"/>
          </a:ln>
        </p:spPr>
      </p:pic>
      <p:sp>
        <p:nvSpPr>
          <p:cNvPr id="143" name="DATABASE SCHEMA"/>
          <p:cNvSpPr txBox="1"/>
          <p:nvPr>
            <p:ph type="title" idx="4294967295"/>
          </p:nvPr>
        </p:nvSpPr>
        <p:spPr>
          <a:xfrm>
            <a:off x="-6243107" y="310775"/>
            <a:ext cx="21005802" cy="2413002"/>
          </a:xfrm>
          <a:prstGeom prst="rect">
            <a:avLst/>
          </a:prstGeom>
        </p:spPr>
        <p:txBody>
          <a:bodyPr anchor="ctr"/>
          <a:lstStyle>
            <a:lvl1pPr>
              <a:defRPr spc="300" sz="4000"/>
            </a:lvl1pPr>
          </a:lstStyle>
          <a:p>
            <a:pPr/>
            <a:r>
              <a:t>DATABASE SCHEMA</a:t>
            </a:r>
          </a:p>
        </p:txBody>
      </p:sp>
      <p:sp>
        <p:nvSpPr>
          <p:cNvPr id="144" name="A database schema is a way to logically organize and structure the data and its relationships in a database management system (DBMS). It defines the blueprint for how data is stored, accessed, and managed within a database.…"/>
          <p:cNvSpPr txBox="1"/>
          <p:nvPr>
            <p:ph type="body" sz="half" idx="4294967295"/>
          </p:nvPr>
        </p:nvSpPr>
        <p:spPr>
          <a:xfrm>
            <a:off x="1007556" y="2223409"/>
            <a:ext cx="8159003" cy="10596851"/>
          </a:xfrm>
          <a:prstGeom prst="rect">
            <a:avLst/>
          </a:prstGeom>
        </p:spPr>
        <p:txBody>
          <a:bodyPr/>
          <a:lstStyle/>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A database schema is a way to logically organize and structure the data and its relationships in a database management system (DBMS). It defines the blueprint for how data is stored, accessed, and managed within a database. </a:t>
            </a:r>
          </a:p>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A database schema typically includes:</a:t>
            </a:r>
          </a:p>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1. Tables</a:t>
            </a:r>
          </a:p>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2. Columns and Data Types</a:t>
            </a:r>
          </a:p>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3. Constraints</a:t>
            </a:r>
          </a:p>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4. Relationships</a:t>
            </a:r>
          </a:p>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 Indexes</a:t>
            </a:r>
          </a:p>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6. Views</a:t>
            </a:r>
          </a:p>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7. Stored procedures and Triggers</a:t>
            </a:r>
          </a:p>
          <a:p>
            <a:pPr marL="0" indent="0" defTabSz="454025">
              <a:spcBef>
                <a:spcPts val="2400"/>
              </a:spcBef>
              <a:buSzTx/>
              <a:buNone/>
              <a:defRPr sz="3100">
                <a:effectLst>
                  <a:outerShdw sx="100000" sy="100000" kx="0" ky="0" algn="b" rotWithShape="0" blurRad="12700" dist="13970" dir="5520000">
                    <a:srgbClr val="FFFFFF">
                      <a:alpha val="71999"/>
                    </a:srgbClr>
                  </a:outerShdw>
                </a:effectLst>
              </a:defRPr>
            </a:pPr>
            <a:r>
              <a:t>8. Security</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6" name="Image" descr="Image"/>
          <p:cNvPicPr>
            <a:picLocks noChangeAspect="1"/>
          </p:cNvPicPr>
          <p:nvPr/>
        </p:nvPicPr>
        <p:blipFill>
          <a:blip r:embed="rId2">
            <a:extLst/>
          </a:blip>
          <a:stretch>
            <a:fillRect/>
          </a:stretch>
        </p:blipFill>
        <p:spPr>
          <a:xfrm>
            <a:off x="12723404" y="5360222"/>
            <a:ext cx="10679394" cy="6479816"/>
          </a:xfrm>
          <a:prstGeom prst="rect">
            <a:avLst/>
          </a:prstGeom>
          <a:ln w="12700">
            <a:miter lim="400000"/>
          </a:ln>
        </p:spPr>
      </p:pic>
      <p:pic>
        <p:nvPicPr>
          <p:cNvPr id="147" name="Image" descr="Image"/>
          <p:cNvPicPr>
            <a:picLocks noChangeAspect="1"/>
          </p:cNvPicPr>
          <p:nvPr/>
        </p:nvPicPr>
        <p:blipFill>
          <a:blip r:embed="rId3">
            <a:extLst/>
          </a:blip>
          <a:stretch>
            <a:fillRect/>
          </a:stretch>
        </p:blipFill>
        <p:spPr>
          <a:xfrm>
            <a:off x="1067800" y="5382069"/>
            <a:ext cx="11538810" cy="6436057"/>
          </a:xfrm>
          <a:prstGeom prst="rect">
            <a:avLst/>
          </a:prstGeom>
          <a:ln w="12700">
            <a:miter lim="400000"/>
          </a:ln>
        </p:spPr>
      </p:pic>
      <p:sp>
        <p:nvSpPr>
          <p:cNvPr id="148" name="Creating tables and inserting values:"/>
          <p:cNvSpPr txBox="1"/>
          <p:nvPr/>
        </p:nvSpPr>
        <p:spPr>
          <a:xfrm>
            <a:off x="1114987" y="864660"/>
            <a:ext cx="10067443" cy="660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256" sz="3200">
                <a:solidFill>
                  <a:srgbClr val="3E3B39"/>
                </a:solidFill>
                <a:effectLst>
                  <a:outerShdw sx="100000" sy="100000" kx="0" ky="0" algn="b" rotWithShape="0" blurRad="25400" dist="25400" dir="5520000">
                    <a:srgbClr val="FFFFFF">
                      <a:alpha val="72000"/>
                    </a:srgbClr>
                  </a:outerShdw>
                </a:effectLst>
              </a:defRPr>
            </a:lvl1pPr>
          </a:lstStyle>
          <a:p>
            <a:pPr/>
            <a:r>
              <a:t>Creating tables and inserting values:</a:t>
            </a:r>
          </a:p>
        </p:txBody>
      </p:sp>
      <p:sp>
        <p:nvSpPr>
          <p:cNvPr id="149" name="The SQL INSERT INTO Statement is used to add new rows of data into a table in the database."/>
          <p:cNvSpPr txBox="1"/>
          <p:nvPr/>
        </p:nvSpPr>
        <p:spPr>
          <a:xfrm>
            <a:off x="1805512" y="4091687"/>
            <a:ext cx="18782296" cy="5919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L="482600" indent="-482600" algn="just">
              <a:spcBef>
                <a:spcPts val="4500"/>
              </a:spcBef>
              <a:buSzPct val="75000"/>
              <a:buChar char="•"/>
              <a:defRPr i="0" sz="3800">
                <a:solidFill>
                  <a:srgbClr val="000000"/>
                </a:solidFill>
                <a:latin typeface="Calibri"/>
                <a:ea typeface="Calibri"/>
                <a:cs typeface="Calibri"/>
                <a:sym typeface="Calibri"/>
              </a:defRPr>
            </a:lvl1pPr>
          </a:lstStyle>
          <a:p>
            <a:pPr/>
            <a:r>
              <a:t>The SQL INSERT INTO Statement is used to add new rows of data into a table in the database.</a:t>
            </a:r>
          </a:p>
        </p:txBody>
      </p:sp>
      <p:sp>
        <p:nvSpPr>
          <p:cNvPr id="150" name="SQL provides the CREATE TABLE statement to create a new table in a given database. An SQL query to create a table must define the structure of a table"/>
          <p:cNvSpPr txBox="1"/>
          <p:nvPr/>
        </p:nvSpPr>
        <p:spPr>
          <a:xfrm>
            <a:off x="1717639" y="2204405"/>
            <a:ext cx="21458752" cy="11888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482600" indent="-482600" algn="just">
              <a:spcBef>
                <a:spcPts val="4500"/>
              </a:spcBef>
              <a:buSzPct val="75000"/>
              <a:buChar char="•"/>
              <a:defRPr i="0" sz="3800">
                <a:solidFill>
                  <a:srgbClr val="000000"/>
                </a:solidFill>
                <a:latin typeface="Calibri"/>
                <a:ea typeface="Calibri"/>
                <a:cs typeface="Calibri"/>
                <a:sym typeface="Calibri"/>
              </a:defRPr>
            </a:lvl1pPr>
          </a:lstStyle>
          <a:p>
            <a:pPr/>
            <a:r>
              <a:t>SQL provides the CREATE TABLE statement to create a new table in a given database. An SQL query to create a table must define the structure of a table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2" name="Image" descr="Image"/>
          <p:cNvPicPr>
            <a:picLocks noChangeAspect="1"/>
          </p:cNvPicPr>
          <p:nvPr/>
        </p:nvPicPr>
        <p:blipFill>
          <a:blip r:embed="rId2">
            <a:extLst/>
          </a:blip>
          <a:stretch>
            <a:fillRect/>
          </a:stretch>
        </p:blipFill>
        <p:spPr>
          <a:xfrm>
            <a:off x="4232416" y="3452697"/>
            <a:ext cx="15377138" cy="8752466"/>
          </a:xfrm>
          <a:prstGeom prst="rect">
            <a:avLst/>
          </a:prstGeom>
          <a:ln w="12700">
            <a:miter lim="400000"/>
          </a:ln>
        </p:spPr>
      </p:pic>
      <p:sp>
        <p:nvSpPr>
          <p:cNvPr id="153" name="Select statement:"/>
          <p:cNvSpPr txBox="1"/>
          <p:nvPr/>
        </p:nvSpPr>
        <p:spPr>
          <a:xfrm>
            <a:off x="1535949" y="870825"/>
            <a:ext cx="6735218" cy="901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cap="all" i="0" spc="367" sz="4600">
                <a:solidFill>
                  <a:srgbClr val="3E3B39"/>
                </a:solidFill>
                <a:effectLst>
                  <a:outerShdw sx="100000" sy="100000" kx="0" ky="0" algn="b" rotWithShape="0" blurRad="25400" dist="25400" dir="5520000">
                    <a:srgbClr val="FFFFFF">
                      <a:alpha val="72000"/>
                    </a:srgbClr>
                  </a:outerShdw>
                </a:effectLst>
              </a:defRPr>
            </a:lvl1pPr>
          </a:lstStyle>
          <a:p>
            <a:pPr/>
            <a:r>
              <a:t>Select statement:</a:t>
            </a:r>
          </a:p>
        </p:txBody>
      </p:sp>
      <p:sp>
        <p:nvSpPr>
          <p:cNvPr id="154" name="The SELECT statement is used to select data from a database."/>
          <p:cNvSpPr txBox="1"/>
          <p:nvPr/>
        </p:nvSpPr>
        <p:spPr>
          <a:xfrm>
            <a:off x="3783498" y="2242103"/>
            <a:ext cx="14573821" cy="6965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just">
              <a:spcBef>
                <a:spcPts val="4500"/>
              </a:spcBef>
              <a:defRPr i="0" sz="4600">
                <a:solidFill>
                  <a:srgbClr val="000000"/>
                </a:solidFill>
                <a:latin typeface="Calibri"/>
                <a:ea typeface="Calibri"/>
                <a:cs typeface="Calibri"/>
                <a:sym typeface="Calibri"/>
              </a:defRPr>
            </a:lvl1pPr>
          </a:lstStyle>
          <a:p>
            <a:pPr/>
            <a:r>
              <a:t>The SELECT statement is used to select data from a database.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5">
  <a:themeElements>
    <a:clrScheme name="New_Template5">
      <a:dk1>
        <a:srgbClr val="5E524C"/>
      </a:dk1>
      <a:lt1>
        <a:srgbClr val="12455E"/>
      </a:lt1>
      <a:dk2>
        <a:srgbClr val="A7A7A7"/>
      </a:dk2>
      <a:lt2>
        <a:srgbClr val="535353"/>
      </a:lt2>
      <a:accent1>
        <a:srgbClr val="899DBD"/>
      </a:accent1>
      <a:accent2>
        <a:srgbClr val="74A198"/>
      </a:accent2>
      <a:accent3>
        <a:srgbClr val="8A9759"/>
      </a:accent3>
      <a:accent4>
        <a:srgbClr val="CBA466"/>
      </a:accent4>
      <a:accent5>
        <a:srgbClr val="BB7B3F"/>
      </a:accent5>
      <a:accent6>
        <a:srgbClr val="BA6C5B"/>
      </a:accent6>
      <a:hlink>
        <a:srgbClr val="0000FF"/>
      </a:hlink>
      <a:folHlink>
        <a:srgbClr val="FF00FF"/>
      </a:folHlink>
    </a:clrScheme>
    <a:fontScheme name="New_Template5">
      <a:majorFont>
        <a:latin typeface="Helvetica Neue"/>
        <a:ea typeface="Helvetica Neue"/>
        <a:cs typeface="Helvetica Neue"/>
      </a:majorFont>
      <a:minorFont>
        <a:latin typeface="Helvetica"/>
        <a:ea typeface="Helvetica"/>
        <a:cs typeface="Helvetica"/>
      </a:minorFont>
    </a:fontScheme>
    <a:fmtScheme name="New_Template5">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760000">
              <a:srgbClr val="FFFFFF">
                <a:alpha val="30000"/>
              </a:srgbClr>
            </a:outerShdw>
          </a:effectLst>
        </a:effectStyle>
        <a:effectStyle>
          <a:effectLst>
            <a:outerShdw sx="100000" sy="100000" kx="0" ky="0" algn="b" rotWithShape="0" blurRad="38100" dist="25400" dir="5760000">
              <a:srgbClr val="FFFFFF">
                <a:alpha val="30000"/>
              </a:srgbClr>
            </a:outerShdw>
          </a:effectLst>
        </a:effectStyle>
        <a:effectStyle>
          <a:effectLst>
            <a:outerShdw sx="100000" sy="100000" kx="0" ky="0" algn="b" rotWithShape="0" blurRad="38100" dist="25400" dir="5760000">
              <a:srgbClr val="FFFFFF">
                <a:alpha val="3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2455E"/>
        </a:solidFill>
        <a:ln w="25400" cap="flat">
          <a:solidFill>
            <a:schemeClr val="accent1"/>
          </a:solidFill>
          <a:prstDash val="solid"/>
          <a:round/>
        </a:ln>
        <a:effectLst>
          <a:outerShdw sx="100000" sy="100000" kx="0" ky="0" algn="b" rotWithShape="0" blurRad="38100" dist="25400" dir="5760000">
            <a:srgbClr val="FFFFFF">
              <a:alpha val="3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5400" dir="5760000">
            <a:srgbClr val="FFFFFF">
              <a:alpha val="30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5">
  <a:themeElements>
    <a:clrScheme name="New_Template5">
      <a:dk1>
        <a:srgbClr val="000000"/>
      </a:dk1>
      <a:lt1>
        <a:srgbClr val="FFFFFF"/>
      </a:lt1>
      <a:dk2>
        <a:srgbClr val="A7A7A7"/>
      </a:dk2>
      <a:lt2>
        <a:srgbClr val="535353"/>
      </a:lt2>
      <a:accent1>
        <a:srgbClr val="899DBD"/>
      </a:accent1>
      <a:accent2>
        <a:srgbClr val="74A198"/>
      </a:accent2>
      <a:accent3>
        <a:srgbClr val="8A9759"/>
      </a:accent3>
      <a:accent4>
        <a:srgbClr val="CBA466"/>
      </a:accent4>
      <a:accent5>
        <a:srgbClr val="BB7B3F"/>
      </a:accent5>
      <a:accent6>
        <a:srgbClr val="BA6C5B"/>
      </a:accent6>
      <a:hlink>
        <a:srgbClr val="0000FF"/>
      </a:hlink>
      <a:folHlink>
        <a:srgbClr val="FF00FF"/>
      </a:folHlink>
    </a:clrScheme>
    <a:fontScheme name="New_Template5">
      <a:majorFont>
        <a:latin typeface="Helvetica Neue"/>
        <a:ea typeface="Helvetica Neue"/>
        <a:cs typeface="Helvetica Neue"/>
      </a:majorFont>
      <a:minorFont>
        <a:latin typeface="Helvetica"/>
        <a:ea typeface="Helvetica"/>
        <a:cs typeface="Helvetica"/>
      </a:minorFont>
    </a:fontScheme>
    <a:fmtScheme name="New_Template5">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760000">
              <a:srgbClr val="FFFFFF">
                <a:alpha val="30000"/>
              </a:srgbClr>
            </a:outerShdw>
          </a:effectLst>
        </a:effectStyle>
        <a:effectStyle>
          <a:effectLst>
            <a:outerShdw sx="100000" sy="100000" kx="0" ky="0" algn="b" rotWithShape="0" blurRad="38100" dist="25400" dir="5760000">
              <a:srgbClr val="FFFFFF">
                <a:alpha val="30000"/>
              </a:srgbClr>
            </a:outerShdw>
          </a:effectLst>
        </a:effectStyle>
        <a:effectStyle>
          <a:effectLst>
            <a:outerShdw sx="100000" sy="100000" kx="0" ky="0" algn="b" rotWithShape="0" blurRad="38100" dist="25400" dir="5760000">
              <a:srgbClr val="FFFFFF">
                <a:alpha val="3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2455E"/>
        </a:solidFill>
        <a:ln w="25400" cap="flat">
          <a:solidFill>
            <a:schemeClr val="accent1"/>
          </a:solidFill>
          <a:prstDash val="solid"/>
          <a:round/>
        </a:ln>
        <a:effectLst>
          <a:outerShdw sx="100000" sy="100000" kx="0" ky="0" algn="b" rotWithShape="0" blurRad="38100" dist="25400" dir="5760000">
            <a:srgbClr val="FFFFFF">
              <a:alpha val="3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5400" dir="5760000">
            <a:srgbClr val="FFFFFF">
              <a:alpha val="30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1" spc="0" strike="noStrike" sz="44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Regular"/>
            <a:ea typeface="Avenir Next Regular"/>
            <a:cs typeface="Avenir Next Regular"/>
            <a:sym typeface="Avenir Next Regular"/>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